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FFFFFF"/>
    <a:srgbClr val="F0E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235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38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569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810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551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4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21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5792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05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9782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56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577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5A2B9-53F1-483A-8661-12661130728A}" type="datetimeFigureOut">
              <a:rPr lang="ko-KR" altLang="en-US" smtClean="0"/>
              <a:t>2021-11-26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D969C-FA50-40CA-AA87-54D95CA5CA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025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205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44624" y="89297"/>
            <a:ext cx="617726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B체_Bold" panose="02020603020101020101" pitchFamily="18" charset="-127"/>
                <a:ea typeface="KB체_Bold" panose="02020603020101020101" pitchFamily="18" charset="-127"/>
              </a:rPr>
              <a:t>2022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B체_Bold" panose="02020603020101020101" pitchFamily="18" charset="-127"/>
                <a:ea typeface="KB체_Bold" panose="02020603020101020101" pitchFamily="18" charset="-127"/>
              </a:rPr>
              <a:t>년</a:t>
            </a:r>
            <a:endParaRPr lang="en-US" altLang="ko-K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B체_Bold" panose="02020603020101020101" pitchFamily="18" charset="-127"/>
              <a:ea typeface="KB체_Bold" panose="02020603020101020101" pitchFamily="18" charset="-127"/>
            </a:endParaRPr>
          </a:p>
          <a:p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B체_Bold" panose="02020603020101020101" pitchFamily="18" charset="-127"/>
                <a:ea typeface="KB체_Bold" panose="02020603020101020101" pitchFamily="18" charset="-127"/>
              </a:rPr>
              <a:t>신규간호사 공개채용</a:t>
            </a:r>
            <a:endParaRPr lang="en-US" altLang="ko-K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B체_Bold" panose="02020603020101020101" pitchFamily="18" charset="-127"/>
              <a:ea typeface="KB체_Bold" panose="02020603020101020101" pitchFamily="18" charset="-127"/>
            </a:endParaRPr>
          </a:p>
          <a:p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D아트체" panose="02020603020101020101" pitchFamily="18" charset="-127"/>
              <a:ea typeface="MD아트체" panose="02020603020101020101" pitchFamily="18" charset="-127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지역거점 공공병원</a:t>
            </a: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!</a:t>
            </a:r>
          </a:p>
          <a:p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울진군의료원과 함께할 인재를 모십니다</a:t>
            </a: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!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02" y="7164288"/>
            <a:ext cx="6871802" cy="1979712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292" y="2339752"/>
            <a:ext cx="66780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모 집 입 원  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00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명</a:t>
            </a:r>
            <a:endParaRPr lang="en-US" altLang="ko-KR" dirty="0" smtClean="0">
              <a:solidFill>
                <a:srgbClr val="0070C0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응 시 자 격  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2022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년 간호대학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(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교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)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졸업예정자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전 형 방 법  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1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차 면접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, 2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차 신체검사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구 비 서 류  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홈페이지 참조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원 서 접 수  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2021.10.23. ~ 2022.1.14.</a:t>
            </a: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면 접 일 시  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2022.2.9.(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예정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)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제   출   처  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울진군의료원 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기획관리팀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☎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(054)785-7016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합격자 발표 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울진군의료원 홈페이지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www.umc.or.kr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복 지 </a:t>
            </a:r>
            <a:r>
              <a:rPr lang="ko-KR" altLang="en-US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혜</a:t>
            </a: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ko-KR" altLang="en-US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택</a:t>
            </a: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  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진료비감면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기숙사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1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인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1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실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en-US" altLang="ko-K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복지보인트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제공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en-US" altLang="ko-K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</a:rPr>
              <a:t>                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성과상여금 지급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간호사 처우개선 수당 별도 지급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292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99</Words>
  <Application>Microsoft Office PowerPoint</Application>
  <PresentationFormat>화면 슬라이드 쇼(4:3)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4</cp:revision>
  <cp:lastPrinted>2021-11-26T02:38:42Z</cp:lastPrinted>
  <dcterms:created xsi:type="dcterms:W3CDTF">2021-11-26T02:05:44Z</dcterms:created>
  <dcterms:modified xsi:type="dcterms:W3CDTF">2021-11-26T02:39:58Z</dcterms:modified>
</cp:coreProperties>
</file>