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1" r:id="rId2"/>
  </p:sldMasterIdLst>
  <p:notesMasterIdLst>
    <p:notesMasterId r:id="rId8"/>
  </p:notesMasterIdLst>
  <p:sldIdLst>
    <p:sldId id="488" r:id="rId3"/>
    <p:sldId id="440" r:id="rId4"/>
    <p:sldId id="489" r:id="rId5"/>
    <p:sldId id="486" r:id="rId6"/>
    <p:sldId id="471" r:id="rId7"/>
  </p:sldIdLst>
  <p:sldSz cx="9144000" cy="6858000" type="screen4x3"/>
  <p:notesSz cx="6805613" cy="9939338"/>
  <p:embeddedFontLst>
    <p:embeddedFont>
      <p:font typeface="나눔고딕" panose="020D0604000000000000" pitchFamily="50" charset="-127"/>
      <p:regular r:id="rId9"/>
      <p:bold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나눔스퀘어" panose="020B0600000101010101" pitchFamily="50" charset="-127"/>
      <p:regular r:id="rId13"/>
    </p:embeddedFont>
    <p:embeddedFont>
      <p:font typeface="나눔명조" panose="02020603020101020101" pitchFamily="18" charset="-127"/>
      <p:regular r:id="rId14"/>
      <p:bold r:id="rId15"/>
    </p:embeddedFont>
    <p:embeddedFont>
      <p:font typeface="나눔바른펜" panose="020B0503000000000000" pitchFamily="50" charset="-127"/>
      <p:regular r:id="rId16"/>
      <p:bold r:id="rId1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234"/>
    <a:srgbClr val="2A4A70"/>
    <a:srgbClr val="080E16"/>
    <a:srgbClr val="020406"/>
    <a:srgbClr val="000000"/>
    <a:srgbClr val="996600"/>
    <a:srgbClr val="CC6600"/>
    <a:srgbClr val="FFCC66"/>
    <a:srgbClr val="16111D"/>
    <a:srgbClr val="3D2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72" autoAdjust="0"/>
    <p:restoredTop sz="98370" autoAdjust="0"/>
  </p:normalViewPr>
  <p:slideViewPr>
    <p:cSldViewPr>
      <p:cViewPr varScale="1">
        <p:scale>
          <a:sx n="86" d="100"/>
          <a:sy n="86" d="100"/>
        </p:scale>
        <p:origin x="1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DC288-D33D-4B7C-A494-6D6B5F4875C1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FE18-0D98-4CE2-A613-BD748ECBE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FE18-0D98-4CE2-A613-BD748ECBEF5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32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nhn\바탕 화면\하늘수채\그림1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753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 userDrawn="1"/>
        </p:nvSpPr>
        <p:spPr>
          <a:xfrm>
            <a:off x="3563888" y="6233750"/>
            <a:ext cx="21579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spc="-30" dirty="0" err="1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30" dirty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spc="-3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2815722" y="1006854"/>
            <a:ext cx="3556478" cy="4582386"/>
          </a:xfrm>
          <a:prstGeom prst="rect">
            <a:avLst/>
          </a:prstGeom>
          <a:gradFill>
            <a:gsLst>
              <a:gs pos="0">
                <a:srgbClr val="E8E8E8"/>
              </a:gs>
              <a:gs pos="56000">
                <a:schemeClr val="bg1"/>
              </a:gs>
            </a:gsLst>
            <a:lin ang="3600000" scaled="0"/>
          </a:gradFill>
          <a:ln>
            <a:noFill/>
          </a:ln>
          <a:effectLst>
            <a:outerShdw blurRad="355600" dist="101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150" dirty="0">
              <a:solidFill>
                <a:schemeClr val="tx1">
                  <a:lumMod val="75000"/>
                  <a:lumOff val="2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2926225" y="1119066"/>
            <a:ext cx="3335473" cy="4357963"/>
          </a:xfrm>
          <a:prstGeom prst="rect">
            <a:avLst/>
          </a:prstGeom>
          <a:noFill/>
          <a:ln w="6350">
            <a:gradFill>
              <a:gsLst>
                <a:gs pos="0">
                  <a:srgbClr val="A1C8D7"/>
                </a:gs>
                <a:gs pos="100000">
                  <a:srgbClr val="CEE2E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2977790" y="1168647"/>
            <a:ext cx="3232342" cy="4258800"/>
          </a:xfrm>
          <a:prstGeom prst="rect">
            <a:avLst/>
          </a:prstGeom>
          <a:noFill/>
          <a:ln w="31750">
            <a:gradFill>
              <a:gsLst>
                <a:gs pos="0">
                  <a:srgbClr val="A1C8D7"/>
                </a:gs>
                <a:gs pos="100000">
                  <a:srgbClr val="CEE2E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203575" y="1654200"/>
            <a:ext cx="2016125" cy="2232248"/>
          </a:xfrm>
        </p:spPr>
        <p:txBody>
          <a:bodyPr anchor="t">
            <a:normAutofit/>
          </a:bodyPr>
          <a:lstStyle>
            <a:lvl1pPr algn="l">
              <a:defRPr sz="4200"/>
            </a:lvl1pPr>
          </a:lstStyle>
          <a:p>
            <a:r>
              <a:rPr lang="ko-KR" altLang="en-US"/>
              <a:t>문서의</a:t>
            </a:r>
            <a:br>
              <a:rPr lang="en-US" altLang="ko-KR"/>
            </a:br>
            <a:r>
              <a:rPr lang="ko-KR" altLang="en-US"/>
              <a:t>제목</a:t>
            </a:r>
          </a:p>
        </p:txBody>
      </p:sp>
      <p:sp>
        <p:nvSpPr>
          <p:cNvPr id="2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203575" y="1196752"/>
            <a:ext cx="2016125" cy="432048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>
                <a:solidFill>
                  <a:srgbClr val="6EAAC2"/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소제목</a:t>
            </a:r>
          </a:p>
        </p:txBody>
      </p:sp>
      <p:sp>
        <p:nvSpPr>
          <p:cNvPr id="25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3203575" y="5013176"/>
            <a:ext cx="2016125" cy="288032"/>
          </a:xfrm>
        </p:spPr>
        <p:txBody>
          <a:bodyPr/>
          <a:lstStyle>
            <a:lvl1pPr marL="0" indent="0">
              <a:buNone/>
              <a:defRPr sz="1100" b="1">
                <a:solidFill>
                  <a:schemeClr val="bg1">
                    <a:lumMod val="6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작성자 </a:t>
            </a:r>
            <a:r>
              <a:rPr lang="en-US" altLang="ko-KR" dirty="0"/>
              <a:t>/ </a:t>
            </a:r>
            <a:r>
              <a:rPr lang="ko-KR" altLang="en-US" dirty="0"/>
              <a:t>작성일</a:t>
            </a:r>
            <a:endParaRPr lang="en-US" altLang="ko-KR" dirty="0"/>
          </a:p>
          <a:p>
            <a:pPr lvl="0"/>
            <a:endParaRPr lang="en-US" altLang="ko-KR" dirty="0"/>
          </a:p>
        </p:txBody>
      </p:sp>
      <p:sp>
        <p:nvSpPr>
          <p:cNvPr id="12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2437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nhn\바탕 화면\하늘수채\그림3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69900" y="2798316"/>
            <a:ext cx="8229600" cy="11430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|</a:t>
            </a:r>
            <a:r>
              <a:rPr lang="ko-KR" altLang="en-US" dirty="0"/>
              <a:t>꼭지제목</a:t>
            </a:r>
            <a:r>
              <a:rPr lang="en-US" altLang="ko-KR" dirty="0"/>
              <a:t>|</a:t>
            </a:r>
            <a:endParaRPr lang="ko-KR" altLang="en-US" dirty="0"/>
          </a:p>
        </p:txBody>
      </p:sp>
      <p:sp>
        <p:nvSpPr>
          <p:cNvPr id="8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89509261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nhn\바탕 화면\하늘수채\그림2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473052" y="646088"/>
            <a:ext cx="2736478" cy="648072"/>
          </a:xfrm>
        </p:spPr>
        <p:txBody>
          <a:bodyPr>
            <a:normAutofit/>
          </a:bodyPr>
          <a:lstStyle>
            <a:lvl1pPr algn="l">
              <a:defRPr sz="1800" b="1"/>
            </a:lvl1pPr>
          </a:lstStyle>
          <a:p>
            <a:r>
              <a:rPr lang="ko-KR" altLang="en-US"/>
              <a:t>시의제목</a:t>
            </a:r>
          </a:p>
        </p:txBody>
      </p:sp>
      <p:sp>
        <p:nvSpPr>
          <p:cNvPr id="17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2477416" y="2017980"/>
            <a:ext cx="2742284" cy="2131099"/>
          </a:xfrm>
        </p:spPr>
        <p:txBody>
          <a:bodyPr/>
          <a:lstStyle>
            <a:lvl1pPr marL="0" indent="0">
              <a:buNone/>
              <a:defRPr sz="11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내용을  작성하세요</a:t>
            </a:r>
            <a:r>
              <a:rPr lang="en-US" altLang="ko-KR"/>
              <a:t>.</a:t>
            </a:r>
          </a:p>
          <a:p>
            <a:pPr lvl="0"/>
            <a:endParaRPr lang="en-US" altLang="ko-KR"/>
          </a:p>
        </p:txBody>
      </p:sp>
      <p:sp>
        <p:nvSpPr>
          <p:cNvPr id="19" name="텍스트 개체 틀 3"/>
          <p:cNvSpPr>
            <a:spLocks noGrp="1"/>
          </p:cNvSpPr>
          <p:nvPr>
            <p:ph type="body" sz="half" idx="14" hasCustomPrompt="1"/>
          </p:nvPr>
        </p:nvSpPr>
        <p:spPr>
          <a:xfrm>
            <a:off x="2474245" y="1300510"/>
            <a:ext cx="2745456" cy="288032"/>
          </a:xfrm>
        </p:spPr>
        <p:txBody>
          <a:bodyPr anchor="ctr">
            <a:normAutofit/>
          </a:bodyPr>
          <a:lstStyle>
            <a:lvl1pPr marL="0" indent="0">
              <a:buNone/>
              <a:defRPr sz="12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작가의 이름</a:t>
            </a:r>
          </a:p>
        </p:txBody>
      </p:sp>
      <p:sp>
        <p:nvSpPr>
          <p:cNvPr id="12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130044361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nhn\바탕 화면\하늘수채\그림2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018282" y="764704"/>
            <a:ext cx="1466156" cy="432048"/>
          </a:xfrm>
        </p:spPr>
        <p:txBody>
          <a:bodyPr>
            <a:normAutofit/>
          </a:bodyPr>
          <a:lstStyle>
            <a:lvl1pPr algn="l">
              <a:defRPr sz="1800" b="1"/>
            </a:lvl1pPr>
          </a:lstStyle>
          <a:p>
            <a:r>
              <a:rPr lang="ko-KR" altLang="en-US"/>
              <a:t>작가소개</a:t>
            </a:r>
          </a:p>
        </p:txBody>
      </p:sp>
      <p:sp>
        <p:nvSpPr>
          <p:cNvPr id="12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2843808" y="2819028"/>
            <a:ext cx="2375892" cy="970012"/>
          </a:xfrm>
        </p:spPr>
        <p:txBody>
          <a:bodyPr>
            <a:normAutofit/>
          </a:bodyPr>
          <a:lstStyle>
            <a:lvl1pPr marL="0" indent="0">
              <a:buNone/>
              <a:defRPr sz="11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내용을 작성하세요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3" name="텍스트 개체 틀 3"/>
          <p:cNvSpPr>
            <a:spLocks noGrp="1"/>
          </p:cNvSpPr>
          <p:nvPr>
            <p:ph type="body" sz="half" idx="13" hasCustomPrompt="1"/>
          </p:nvPr>
        </p:nvSpPr>
        <p:spPr>
          <a:xfrm>
            <a:off x="1019793" y="1239618"/>
            <a:ext cx="1464645" cy="317173"/>
          </a:xfrm>
        </p:spPr>
        <p:txBody>
          <a:bodyPr anchor="ctr">
            <a:normAutofit/>
          </a:bodyPr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| </a:t>
            </a:r>
            <a:r>
              <a:rPr lang="ko-KR" altLang="en-US"/>
              <a:t>작가이름 </a:t>
            </a:r>
            <a:r>
              <a:rPr lang="en-US" altLang="ko-KR"/>
              <a:t>|</a:t>
            </a:r>
            <a:endParaRPr lang="ko-KR" altLang="en-US"/>
          </a:p>
        </p:txBody>
      </p:sp>
      <p:sp>
        <p:nvSpPr>
          <p:cNvPr id="14" name="텍스트 개체 틀 3"/>
          <p:cNvSpPr>
            <a:spLocks noGrp="1"/>
          </p:cNvSpPr>
          <p:nvPr>
            <p:ph type="body" sz="half" idx="14" hasCustomPrompt="1"/>
          </p:nvPr>
        </p:nvSpPr>
        <p:spPr>
          <a:xfrm>
            <a:off x="2836599" y="2436128"/>
            <a:ext cx="2383101" cy="344800"/>
          </a:xfrm>
        </p:spPr>
        <p:txBody>
          <a:bodyPr anchor="ctr">
            <a:normAutofit/>
          </a:bodyPr>
          <a:lstStyle>
            <a:lvl1pPr marL="0" indent="0">
              <a:buNone/>
              <a:defRPr sz="12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약력</a:t>
            </a:r>
            <a:endParaRPr lang="en-US" altLang="ko-KR"/>
          </a:p>
        </p:txBody>
      </p:sp>
      <p:pic>
        <p:nvPicPr>
          <p:cNvPr id="16" name="Picture 2" descr="C:\Documents and Settings\nhn\바탕 화면\현대시문학자료\은하랑.jpg"/>
          <p:cNvPicPr>
            <a:picLocks noChangeAspect="1" noChangeArrowheads="1"/>
          </p:cNvPicPr>
          <p:nvPr userDrawn="1"/>
        </p:nvPicPr>
        <p:blipFill>
          <a:blip r:embed="rId3" cstate="print">
            <a:grayscl/>
            <a:lum contrast="5000"/>
          </a:blip>
          <a:srcRect/>
          <a:stretch>
            <a:fillRect/>
          </a:stretch>
        </p:blipFill>
        <p:spPr bwMode="auto">
          <a:xfrm>
            <a:off x="1151476" y="1981613"/>
            <a:ext cx="1404399" cy="1809759"/>
          </a:xfrm>
          <a:prstGeom prst="rect">
            <a:avLst/>
          </a:prstGeom>
          <a:noFill/>
        </p:spPr>
      </p:pic>
      <p:sp>
        <p:nvSpPr>
          <p:cNvPr id="11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17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133370217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nhn\바탕 화면\하늘수채\그림4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2843808" y="823938"/>
            <a:ext cx="3139752" cy="804862"/>
          </a:xfrm>
        </p:spPr>
        <p:txBody>
          <a:bodyPr>
            <a:normAutofit/>
          </a:bodyPr>
          <a:lstStyle>
            <a:lvl1pPr marL="0" indent="0">
              <a:buNone/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내용을 작성하세요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9" name="텍스트 개체 틀 3"/>
          <p:cNvSpPr>
            <a:spLocks noGrp="1"/>
          </p:cNvSpPr>
          <p:nvPr>
            <p:ph type="body" sz="half" idx="14" hasCustomPrompt="1"/>
          </p:nvPr>
        </p:nvSpPr>
        <p:spPr>
          <a:xfrm>
            <a:off x="1071240" y="1230660"/>
            <a:ext cx="864022" cy="57549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|</a:t>
            </a:r>
            <a:r>
              <a:rPr lang="ko-KR" altLang="en-US"/>
              <a:t>시의 제목</a:t>
            </a:r>
            <a:r>
              <a:rPr lang="en-US" altLang="ko-KR"/>
              <a:t>|</a:t>
            </a:r>
          </a:p>
          <a:p>
            <a:pPr lvl="0"/>
            <a:r>
              <a:rPr lang="ko-KR" altLang="en-US"/>
              <a:t>작가이름 作</a:t>
            </a:r>
          </a:p>
        </p:txBody>
      </p:sp>
      <p:sp>
        <p:nvSpPr>
          <p:cNvPr id="15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  <p:sp>
        <p:nvSpPr>
          <p:cNvPr id="18" name="텍스트 개체 틀 3"/>
          <p:cNvSpPr>
            <a:spLocks noGrp="1"/>
          </p:cNvSpPr>
          <p:nvPr>
            <p:ph type="body" sz="half" idx="17" hasCustomPrompt="1"/>
          </p:nvPr>
        </p:nvSpPr>
        <p:spPr>
          <a:xfrm>
            <a:off x="1080438" y="838200"/>
            <a:ext cx="864095" cy="371252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시평</a:t>
            </a:r>
          </a:p>
        </p:txBody>
      </p:sp>
    </p:spTree>
    <p:extLst>
      <p:ext uri="{BB962C8B-B14F-4D97-AF65-F5344CB8AC3E}">
        <p14:creationId xmlns:p14="http://schemas.microsoft.com/office/powerpoint/2010/main" val="40490489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nhn\바탕 화면\하늘수채\그림2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9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10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142691958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nhn\바탕 화면\하늘수채\그림3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8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58513228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nhn\바탕 화면\하늘수채\그림4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23445158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nhn\바탕 화면\하늘수채\그림1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753"/>
          </a:xfrm>
          <a:prstGeom prst="rect">
            <a:avLst/>
          </a:prstGeom>
          <a:noFill/>
        </p:spPr>
      </p:pic>
      <p:sp>
        <p:nvSpPr>
          <p:cNvPr id="14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6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13665872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40785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7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8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  <p:extLst>
      <p:ext uri="{BB962C8B-B14F-4D97-AF65-F5344CB8AC3E}">
        <p14:creationId xmlns:p14="http://schemas.microsoft.com/office/powerpoint/2010/main" val="57535698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36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fld id="{793C75F0-4FDF-431C-B6B2-41F992E67A7C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527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ransition spd="slow"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나눔명조" pitchFamily="18" charset="-127"/>
          <a:ea typeface="나눔명조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youtu.be/wUxVHH3OGcU" TargetMode="External"/><Relationship Id="rId5" Type="http://schemas.openxmlformats.org/officeDocument/2006/relationships/image" Target="../media/image16.jpg"/><Relationship Id="rId4" Type="http://schemas.openxmlformats.org/officeDocument/2006/relationships/hyperlink" Target="https://youtu.be/dbbtmskCRUY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hyperlink" Target="https://youtu.be/DXy50exHjes" TargetMode="Externa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3.jpeg"/><Relationship Id="rId4" Type="http://schemas.openxmlformats.org/officeDocument/2006/relationships/hyperlink" Target="https://youtu.be/shT3LuLfVZ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6.jpeg"/><Relationship Id="rId4" Type="http://schemas.openxmlformats.org/officeDocument/2006/relationships/hyperlink" Target="https://youtu.be/9xNfmsN_8h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-150" normalizeH="0" baseline="0" noProof="0" dirty="0">
                    <a:ln w="12700" cmpd="sng">
                      <a:solidFill>
                        <a:srgbClr val="8064A2"/>
                      </a:solidFill>
                      <a:prstDash val="solid"/>
                    </a:ln>
                    <a:gradFill>
                      <a:gsLst>
                        <a:gs pos="0">
                          <a:srgbClr val="8064A2"/>
                        </a:gs>
                        <a:gs pos="4000">
                          <a:srgbClr val="8064A2">
                            <a:lumMod val="60000"/>
                            <a:lumOff val="40000"/>
                          </a:srgbClr>
                        </a:gs>
                        <a:gs pos="87000">
                          <a:srgbClr val="8064A2">
                            <a:lumMod val="20000"/>
                            <a:lumOff val="8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음악의</a:t>
                </a:r>
                <a:r>
                  <a:rPr kumimoji="0" lang="en-US" altLang="ko-KR" sz="1600" b="1" i="0" u="none" strike="noStrike" kern="1200" cap="none" spc="-150" normalizeH="0" baseline="0" noProof="0" dirty="0">
                    <a:ln w="12700" cmpd="sng">
                      <a:solidFill>
                        <a:srgbClr val="8064A2"/>
                      </a:solidFill>
                      <a:prstDash val="solid"/>
                    </a:ln>
                    <a:gradFill>
                      <a:gsLst>
                        <a:gs pos="0">
                          <a:srgbClr val="8064A2"/>
                        </a:gs>
                        <a:gs pos="4000">
                          <a:srgbClr val="8064A2">
                            <a:lumMod val="60000"/>
                            <a:lumOff val="40000"/>
                          </a:srgbClr>
                        </a:gs>
                        <a:gs pos="87000">
                          <a:srgbClr val="8064A2">
                            <a:lumMod val="20000"/>
                            <a:lumOff val="8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 </a:t>
                </a:r>
                <a:r>
                  <a:rPr kumimoji="0" lang="ko-KR" altLang="en-US" sz="1600" b="1" i="0" u="none" strike="noStrike" kern="1200" cap="none" spc="-150" normalizeH="0" baseline="0" noProof="0" dirty="0">
                    <a:ln w="12700" cmpd="sng">
                      <a:solidFill>
                        <a:srgbClr val="8064A2"/>
                      </a:solidFill>
                      <a:prstDash val="solid"/>
                    </a:ln>
                    <a:gradFill>
                      <a:gsLst>
                        <a:gs pos="0">
                          <a:srgbClr val="8064A2"/>
                        </a:gs>
                        <a:gs pos="4000">
                          <a:srgbClr val="8064A2">
                            <a:lumMod val="60000"/>
                            <a:lumOff val="40000"/>
                          </a:srgbClr>
                        </a:gs>
                        <a:gs pos="87000">
                          <a:srgbClr val="8064A2">
                            <a:lumMod val="20000"/>
                            <a:lumOff val="8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Introduction to Music</a:t>
                </a:r>
                <a:endPara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음악과 미술</a:t>
            </a:r>
            <a:endParaRPr kumimoji="0" lang="en-US" altLang="ko-KR" sz="72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나눔스퀘어" pitchFamily="50" charset="-127"/>
              <a:ea typeface="나눔스퀘어" pitchFamily="50" charset="-127"/>
              <a:cs typeface="+mn-cs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명조"/>
              <a:ea typeface="나눔명조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978054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bg1">
                <a:lumMod val="85000"/>
              </a:schemeClr>
            </a:gs>
            <a:gs pos="77000">
              <a:schemeClr val="tx1"/>
            </a:gs>
            <a:gs pos="53000">
              <a:schemeClr val="tx1">
                <a:lumMod val="75000"/>
                <a:lumOff val="2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198640"/>
            <a:ext cx="2146809" cy="26593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174365"/>
            <a:ext cx="2213670" cy="3634685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" name="그림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5" y="3160240"/>
            <a:ext cx="4532926" cy="2326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" name="그룹 2"/>
          <p:cNvGrpSpPr/>
          <p:nvPr/>
        </p:nvGrpSpPr>
        <p:grpSpPr>
          <a:xfrm>
            <a:off x="395286" y="5559043"/>
            <a:ext cx="4896544" cy="564450"/>
            <a:chOff x="2123728" y="5373216"/>
            <a:chExt cx="4896544" cy="564450"/>
          </a:xfrm>
        </p:grpSpPr>
        <p:sp>
          <p:nvSpPr>
            <p:cNvPr id="5" name="TextBox 4"/>
            <p:cNvSpPr txBox="1"/>
            <p:nvPr/>
          </p:nvSpPr>
          <p:spPr>
            <a:xfrm>
              <a:off x="2123728" y="5373216"/>
              <a:ext cx="4896544" cy="338554"/>
            </a:xfrm>
            <a:prstGeom prst="rect">
              <a:avLst/>
            </a:prstGeom>
            <a:noFill/>
            <a:effectLst>
              <a:outerShdw blurRad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20" normalizeH="0" baseline="0" noProof="0" dirty="0">
                  <a:ln>
                    <a:noFill/>
                  </a:ln>
                  <a:gradFill>
                    <a:gsLst>
                      <a:gs pos="0">
                        <a:srgbClr val="FFCC66"/>
                      </a:gs>
                      <a:gs pos="100000">
                        <a:srgbClr val="FFCC66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명조" pitchFamily="18" charset="-127"/>
                  <a:ea typeface="나눔명조" pitchFamily="18" charset="-127"/>
                  <a:cs typeface="+mn-cs"/>
                </a:rPr>
                <a:t>죽음의 섬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23728" y="5691445"/>
              <a:ext cx="48965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1884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년</a:t>
              </a:r>
            </a:p>
          </p:txBody>
        </p:sp>
        <p:cxnSp>
          <p:nvCxnSpPr>
            <p:cNvPr id="8" name="직선 연결선 7"/>
            <p:cNvCxnSpPr>
              <a:cxnSpLocks/>
            </p:cNvCxnSpPr>
            <p:nvPr/>
          </p:nvCxnSpPr>
          <p:spPr>
            <a:xfrm>
              <a:off x="2989210" y="5691445"/>
              <a:ext cx="3166534" cy="0"/>
            </a:xfrm>
            <a:prstGeom prst="line">
              <a:avLst/>
            </a:prstGeom>
            <a:ln w="3175">
              <a:solidFill>
                <a:srgbClr val="504A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그림 9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3466" y="1015046"/>
            <a:ext cx="3622488" cy="2803543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3893793" y="3789040"/>
            <a:ext cx="4896544" cy="534253"/>
            <a:chOff x="2123728" y="5085184"/>
            <a:chExt cx="4896544" cy="534253"/>
          </a:xfrm>
        </p:grpSpPr>
        <p:sp>
          <p:nvSpPr>
            <p:cNvPr id="12" name="TextBox 11"/>
            <p:cNvSpPr txBox="1"/>
            <p:nvPr/>
          </p:nvSpPr>
          <p:spPr>
            <a:xfrm>
              <a:off x="2123728" y="5085184"/>
              <a:ext cx="4896544" cy="338554"/>
            </a:xfrm>
            <a:prstGeom prst="rect">
              <a:avLst/>
            </a:prstGeom>
            <a:noFill/>
            <a:effectLst>
              <a:outerShdw blurRad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FCC66"/>
                      </a:gs>
                      <a:gs pos="100000">
                        <a:srgbClr val="FFCC66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명조" pitchFamily="18" charset="-127"/>
                  <a:ea typeface="나눔명조" pitchFamily="18" charset="-127"/>
                  <a:cs typeface="+mn-cs"/>
                </a:rPr>
                <a:t>귀향</a:t>
              </a:r>
              <a:endParaRPr kumimoji="0" lang="ko-KR" altLang="en-US" sz="1600" b="0" i="0" u="none" strike="noStrike" kern="1200" cap="none" spc="-20" normalizeH="0" baseline="0" noProof="0" dirty="0">
                <a:ln>
                  <a:noFill/>
                </a:ln>
                <a:gradFill>
                  <a:gsLst>
                    <a:gs pos="0">
                      <a:srgbClr val="FFCC66"/>
                    </a:gs>
                    <a:gs pos="100000">
                      <a:srgbClr val="FFCC66"/>
                    </a:gs>
                  </a:gsLst>
                  <a:lin ang="5400000" scaled="0"/>
                </a:gradFill>
                <a:effectLst/>
                <a:uLnTx/>
                <a:uFillTx/>
                <a:latin typeface="나눔명조" pitchFamily="18" charset="-127"/>
                <a:ea typeface="나눔명조" pitchFamily="18" charset="-127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23728" y="5373216"/>
              <a:ext cx="48965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1887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년</a:t>
              </a:r>
            </a:p>
          </p:txBody>
        </p:sp>
        <p:cxnSp>
          <p:nvCxnSpPr>
            <p:cNvPr id="15" name="직선 연결선 14"/>
            <p:cNvCxnSpPr>
              <a:cxnSpLocks/>
            </p:cNvCxnSpPr>
            <p:nvPr/>
          </p:nvCxnSpPr>
          <p:spPr>
            <a:xfrm>
              <a:off x="3122182" y="5373216"/>
              <a:ext cx="2889546" cy="0"/>
            </a:xfrm>
            <a:prstGeom prst="line">
              <a:avLst/>
            </a:prstGeom>
            <a:ln w="3175">
              <a:solidFill>
                <a:srgbClr val="504A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11"/>
          <p:cNvGrpSpPr/>
          <p:nvPr/>
        </p:nvGrpSpPr>
        <p:grpSpPr>
          <a:xfrm>
            <a:off x="1475656" y="338065"/>
            <a:ext cx="4647340" cy="461665"/>
            <a:chOff x="6228184" y="3748859"/>
            <a:chExt cx="4647340" cy="366390"/>
          </a:xfrm>
        </p:grpSpPr>
        <p:sp>
          <p:nvSpPr>
            <p:cNvPr id="25" name="TextBox 24"/>
            <p:cNvSpPr txBox="1"/>
            <p:nvPr/>
          </p:nvSpPr>
          <p:spPr>
            <a:xfrm>
              <a:off x="6228184" y="3748859"/>
              <a:ext cx="3960440" cy="36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라흐마니노프</a:t>
              </a:r>
              <a:endPara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06336" y="3764641"/>
              <a:ext cx="3169188" cy="317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Sergei</a:t>
              </a:r>
              <a:r>
                <a:rPr lang="ko-KR" altLang="en-US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en-US" altLang="ko-KR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Rachmaninoff</a:t>
              </a:r>
              <a:endParaRPr lang="ko-KR" altLang="en-US" sz="20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1763688" y="1080744"/>
            <a:ext cx="29161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교향시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‘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죽음의 섬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‘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전주곡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작품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32 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10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번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’</a:t>
            </a:r>
            <a:endParaRPr lang="ko-KR" altLang="en-US" sz="2800" b="1" i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292080" y="6021288"/>
            <a:ext cx="3169188" cy="671777"/>
            <a:chOff x="5939316" y="1029031"/>
            <a:chExt cx="3169188" cy="671777"/>
          </a:xfrm>
        </p:grpSpPr>
        <p:sp>
          <p:nvSpPr>
            <p:cNvPr id="29" name="TextBox 28"/>
            <p:cNvSpPr txBox="1"/>
            <p:nvPr/>
          </p:nvSpPr>
          <p:spPr>
            <a:xfrm>
              <a:off x="5972718" y="1029031"/>
              <a:ext cx="2080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아르놀트</a:t>
              </a:r>
              <a:r>
                <a:rPr lang="ko-KR" altLang="en-US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 </a:t>
              </a:r>
              <a:r>
                <a:rPr lang="ko-KR" altLang="en-US" sz="24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뵈클린</a:t>
              </a:r>
              <a:endPara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939316" y="1362254"/>
              <a:ext cx="31691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Arnold </a:t>
              </a:r>
              <a:r>
                <a:rPr lang="en-US" altLang="ko-KR" sz="1600" i="1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Bocklin</a:t>
              </a:r>
              <a:endParaRPr lang="ko-KR" altLang="en-US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748507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chemeClr val="bg1">
                <a:lumMod val="85000"/>
              </a:schemeClr>
            </a:gs>
            <a:gs pos="70000">
              <a:schemeClr val="tx1"/>
            </a:gs>
            <a:gs pos="46000">
              <a:schemeClr val="accent1">
                <a:lumMod val="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 descr="C:\Documents and Settings\nhn\바탕 화면\이미지소스\갤러리\Seurat_Pescatori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414827" y="3476991"/>
            <a:ext cx="2333637" cy="3160057"/>
          </a:xfrm>
          <a:prstGeom prst="rect">
            <a:avLst/>
          </a:prstGeom>
          <a:noFill/>
          <a:ln>
            <a:solidFill>
              <a:srgbClr val="996600"/>
            </a:solidFill>
          </a:ln>
          <a:effectLst>
            <a:innerShdw blurRad="38100" dist="25400" dir="13500000">
              <a:prstClr val="black">
                <a:alpha val="50000"/>
              </a:prstClr>
            </a:innerShdw>
          </a:effectLst>
        </p:spPr>
      </p:pic>
      <p:pic>
        <p:nvPicPr>
          <p:cNvPr id="1026" name="Picture 2" descr="C:\Documents and Settings\nhn\바탕 화면\이미지소스\갤러리\507px-Girl_with_a_Pearl_Earring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-33529" y="-182594"/>
            <a:ext cx="2172289" cy="284105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245" y="-12440"/>
            <a:ext cx="1905000" cy="28003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14" name="그룹 11"/>
          <p:cNvGrpSpPr/>
          <p:nvPr/>
        </p:nvGrpSpPr>
        <p:grpSpPr>
          <a:xfrm>
            <a:off x="1818765" y="332653"/>
            <a:ext cx="3977371" cy="664106"/>
            <a:chOff x="6211253" y="3748859"/>
            <a:chExt cx="3977371" cy="527053"/>
          </a:xfrm>
        </p:grpSpPr>
        <p:sp>
          <p:nvSpPr>
            <p:cNvPr id="16" name="TextBox 15"/>
            <p:cNvSpPr txBox="1"/>
            <p:nvPr/>
          </p:nvSpPr>
          <p:spPr>
            <a:xfrm>
              <a:off x="6228184" y="3748859"/>
              <a:ext cx="3960440" cy="36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0" i="0" u="none" strike="noStrike" kern="1200" cap="none" spc="0" normalizeH="0" baseline="0" noProof="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rPr>
                <a:t>무소르그스키</a:t>
              </a:r>
              <a:endParaRPr kumimoji="0" lang="ko-KR" altLang="en-US" sz="2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itchFamily="50" charset="-127"/>
                <a:ea typeface="나눔바른펜" pitchFamily="50" charset="-127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11253" y="4007226"/>
              <a:ext cx="3169188" cy="268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rPr>
                <a:t>Modest Mussorgsky</a:t>
              </a:r>
              <a:endParaRPr kumimoji="0" lang="ko-KR" altLang="en-US" sz="1600" b="0" i="1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2353346" y="914929"/>
            <a:ext cx="2249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1" u="none" strike="noStrike" kern="1200" cap="none" spc="50" normalizeH="0" baseline="0" noProof="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  <a:cs typeface="+mn-cs"/>
              </a:rPr>
              <a:t>‘</a:t>
            </a:r>
            <a:r>
              <a:rPr kumimoji="0" lang="ko-KR" altLang="en-US" sz="2400" b="1" i="1" u="none" strike="noStrike" kern="1200" cap="none" spc="50" normalizeH="0" baseline="0" noProof="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  <a:cs typeface="+mn-cs"/>
              </a:rPr>
              <a:t>전람회의 그림</a:t>
            </a:r>
            <a:r>
              <a:rPr kumimoji="0" lang="en-US" altLang="ko-KR" sz="2400" b="1" i="1" u="none" strike="noStrike" kern="1200" cap="none" spc="50" normalizeH="0" baseline="0" noProof="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  <a:cs typeface="+mn-cs"/>
              </a:rPr>
              <a:t>’</a:t>
            </a:r>
            <a:endParaRPr kumimoji="0" lang="en-US" altLang="ko-KR" sz="2000" b="1" i="1" u="none" strike="noStrike" kern="1200" cap="none" spc="50" normalizeH="0" baseline="0" noProof="0" dirty="0">
              <a:ln w="9525" cmpd="sng">
                <a:solidFill>
                  <a:srgbClr val="4F81BD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F81BD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명조"/>
              <a:ea typeface="나눔명조"/>
              <a:cs typeface="+mn-cs"/>
            </a:endParaRPr>
          </a:p>
        </p:txBody>
      </p:sp>
      <p:pic>
        <p:nvPicPr>
          <p:cNvPr id="19" name="Picture 7" descr="C:\Documents and Settings\nhn\바탕 화면\이미지소스\갤러리\Georges_Seurat_031s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73518" y="1671168"/>
            <a:ext cx="2214839" cy="1470653"/>
          </a:xfrm>
          <a:prstGeom prst="rect">
            <a:avLst/>
          </a:prstGeom>
          <a:ln>
            <a:solidFill>
              <a:srgbClr val="996600"/>
            </a:solidFill>
          </a:ln>
        </p:spPr>
      </p:pic>
      <p:pic>
        <p:nvPicPr>
          <p:cNvPr id="23" name="Picture 13" descr="C:\Documents and Settings\nhn\바탕 화면\이미지소스\갤러리\800px-Sabine_women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208876" y="4826139"/>
            <a:ext cx="2393803" cy="1792461"/>
          </a:xfrm>
          <a:prstGeom prst="rect">
            <a:avLst/>
          </a:prstGeom>
          <a:noFill/>
          <a:ln>
            <a:solidFill>
              <a:srgbClr val="996600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24" name="Picture 7" descr="C:\Documents and Settings\nhn\바탕 화면\이미지소스\갤러리\Georges_Seurat_031s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549930" y="1676658"/>
            <a:ext cx="2398333" cy="1602886"/>
          </a:xfrm>
          <a:prstGeom prst="rect">
            <a:avLst/>
          </a:prstGeom>
          <a:ln>
            <a:solidFill>
              <a:srgbClr val="996600"/>
            </a:solidFill>
          </a:ln>
        </p:spPr>
      </p:pic>
      <p:pic>
        <p:nvPicPr>
          <p:cNvPr id="25" name="그림 24" descr="Heinrich Heine, by Moritz Daniel Oppenheim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93590" y="1688143"/>
            <a:ext cx="1349459" cy="1686824"/>
          </a:xfrm>
          <a:prstGeom prst="rect">
            <a:avLst/>
          </a:prstGeom>
          <a:ln>
            <a:solidFill>
              <a:srgbClr val="996600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26" name="Picture 4" descr="C:\Documents and Settings\nhn\바탕 화면\이미지소스\갤러리\Seurat_Pescatori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395536" y="4498605"/>
            <a:ext cx="1629391" cy="1959513"/>
          </a:xfrm>
          <a:prstGeom prst="rect">
            <a:avLst/>
          </a:prstGeom>
          <a:ln>
            <a:solidFill>
              <a:srgbClr val="996600"/>
            </a:solidFill>
          </a:ln>
        </p:spPr>
      </p:pic>
      <p:pic>
        <p:nvPicPr>
          <p:cNvPr id="27" name="Picture 2" descr="C:\Documents and Settings\nhn\바탕 화면\이미지소스\갤러리\폴고갱01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2208148" y="3290925"/>
            <a:ext cx="1068670" cy="1397492"/>
          </a:xfrm>
          <a:prstGeom prst="rect">
            <a:avLst/>
          </a:prstGeom>
          <a:noFill/>
          <a:ln>
            <a:solidFill>
              <a:srgbClr val="996600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28" name="Picture 3" descr="C:\Documents and Settings\nhn\바탕 화면\이미지소스\갤러리\폴고갱02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3362597" y="3279543"/>
            <a:ext cx="1025760" cy="1397492"/>
          </a:xfrm>
          <a:prstGeom prst="rect">
            <a:avLst/>
          </a:prstGeom>
          <a:noFill/>
          <a:ln>
            <a:solidFill>
              <a:srgbClr val="996600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7848" y="3381567"/>
            <a:ext cx="1980075" cy="1306850"/>
          </a:xfrm>
          <a:prstGeom prst="rect">
            <a:avLst/>
          </a:prstGeom>
          <a:ln>
            <a:solidFill>
              <a:srgbClr val="99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4" descr="C:\Documents and Settings\nhn\바탕 화면\이미지소스\갤러리\Seurat_Pescatori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4850251" y="4746146"/>
            <a:ext cx="1305925" cy="1851206"/>
          </a:xfrm>
          <a:prstGeom prst="rect">
            <a:avLst/>
          </a:prstGeom>
          <a:noFill/>
          <a:ln>
            <a:solidFill>
              <a:srgbClr val="996600"/>
            </a:solidFill>
          </a:ln>
          <a:effectLst>
            <a:innerShdw blurRad="38100" dist="25400" dir="13500000">
              <a:prstClr val="black">
                <a:alpha val="50000"/>
              </a:prstClr>
            </a:innerShdw>
          </a:effectLst>
        </p:spPr>
      </p:pic>
      <p:pic>
        <p:nvPicPr>
          <p:cNvPr id="21" name="Picture 4" descr="C:\Documents and Settings\nhn\바탕 화면\이미지소스\갤러리\Seurat_Pescatori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395536" y="1959992"/>
            <a:ext cx="1606569" cy="2412267"/>
          </a:xfrm>
          <a:prstGeom prst="rect">
            <a:avLst/>
          </a:prstGeom>
          <a:ln>
            <a:solidFill>
              <a:srgbClr val="9966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그룹 3"/>
          <p:cNvGrpSpPr/>
          <p:nvPr/>
        </p:nvGrpSpPr>
        <p:grpSpPr>
          <a:xfrm>
            <a:off x="5939316" y="1029031"/>
            <a:ext cx="3169188" cy="671777"/>
            <a:chOff x="5939316" y="1029031"/>
            <a:chExt cx="3169188" cy="671777"/>
          </a:xfrm>
        </p:grpSpPr>
        <p:sp>
          <p:nvSpPr>
            <p:cNvPr id="32" name="TextBox 31"/>
            <p:cNvSpPr txBox="1"/>
            <p:nvPr/>
          </p:nvSpPr>
          <p:spPr>
            <a:xfrm>
              <a:off x="5972718" y="1029031"/>
              <a:ext cx="1786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0" i="0" u="none" strike="noStrike" kern="1200" cap="none" spc="0" normalizeH="0" baseline="0" noProof="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rPr>
                <a:t>빅토르</a:t>
              </a:r>
              <a:r>
                <a:rPr kumimoji="0" lang="ko-KR" altLang="en-US" sz="24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rPr>
                <a:t> 하트만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939316" y="1362254"/>
              <a:ext cx="31691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rPr>
                <a:t>Victor Hartmann</a:t>
              </a:r>
              <a:endParaRPr kumimoji="0" lang="ko-KR" altLang="en-US" sz="1600" b="0" i="1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95536" y="4034992"/>
            <a:ext cx="737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난쟁이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95736" y="2833191"/>
            <a:ext cx="737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고성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5069" y="2924944"/>
            <a:ext cx="2393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튀를리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궁전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75349" y="3068960"/>
            <a:ext cx="737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비들로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5536" y="594928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껍질을 덜 벗은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햇병아리들의 발레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70501" y="4345359"/>
            <a:ext cx="2217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사무엘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골덴베르크와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시뮤일레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99992" y="4345359"/>
            <a:ext cx="1159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리모주의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시장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95736" y="6289575"/>
            <a:ext cx="737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카타콤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35185" y="6309320"/>
            <a:ext cx="1465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닭발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위의 오두막집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38703" y="6329271"/>
            <a:ext cx="1301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키에프의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대문</a:t>
            </a:r>
          </a:p>
        </p:txBody>
      </p:sp>
    </p:spTree>
    <p:extLst>
      <p:ext uri="{BB962C8B-B14F-4D97-AF65-F5344CB8AC3E}">
        <p14:creationId xmlns:p14="http://schemas.microsoft.com/office/powerpoint/2010/main" val="570869312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45000">
              <a:schemeClr val="accent1">
                <a:lumMod val="75000"/>
              </a:schemeClr>
            </a:gs>
            <a:gs pos="86000">
              <a:srgbClr val="02040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196" y="3464538"/>
            <a:ext cx="2133600" cy="3112008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750" y="-164449"/>
            <a:ext cx="3150354" cy="2625295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4" name="그룹 11"/>
          <p:cNvGrpSpPr/>
          <p:nvPr/>
        </p:nvGrpSpPr>
        <p:grpSpPr>
          <a:xfrm>
            <a:off x="251520" y="2457929"/>
            <a:ext cx="3960440" cy="794451"/>
            <a:chOff x="6228184" y="3748859"/>
            <a:chExt cx="3960440" cy="544275"/>
          </a:xfrm>
        </p:grpSpPr>
        <p:sp>
          <p:nvSpPr>
            <p:cNvPr id="25" name="TextBox 24"/>
            <p:cNvSpPr txBox="1"/>
            <p:nvPr/>
          </p:nvSpPr>
          <p:spPr>
            <a:xfrm>
              <a:off x="6228184" y="3748859"/>
              <a:ext cx="3960440" cy="36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그라나도스</a:t>
              </a:r>
              <a:endPara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34066" y="3975596"/>
              <a:ext cx="3169188" cy="317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Enrique</a:t>
              </a:r>
              <a:r>
                <a:rPr lang="ko-KR" altLang="en-US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en-US" altLang="ko-KR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Granados</a:t>
              </a:r>
              <a:endParaRPr lang="ko-KR" altLang="en-US" sz="20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213" y="3226604"/>
            <a:ext cx="1928733" cy="959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‘</a:t>
            </a:r>
            <a:r>
              <a:rPr lang="ko-KR" altLang="en-US" sz="2000" b="1" i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고예스카스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‘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지푸라기 인형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’</a:t>
            </a:r>
          </a:p>
        </p:txBody>
      </p:sp>
      <p:pic>
        <p:nvPicPr>
          <p:cNvPr id="20" name="Picture 2" descr="C:\Documents and Settings\nhn\바탕 화면\이미지소스\갤러리\507px-Girl_with_a_Pearl_Earring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952931" y="297976"/>
            <a:ext cx="3128239" cy="5445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2" name="그룹 21"/>
          <p:cNvGrpSpPr/>
          <p:nvPr/>
        </p:nvGrpSpPr>
        <p:grpSpPr>
          <a:xfrm>
            <a:off x="2952931" y="5867008"/>
            <a:ext cx="3113271" cy="544517"/>
            <a:chOff x="2123728" y="5445224"/>
            <a:chExt cx="4896544" cy="544517"/>
          </a:xfrm>
        </p:grpSpPr>
        <p:sp>
          <p:nvSpPr>
            <p:cNvPr id="28" name="TextBox 27"/>
            <p:cNvSpPr txBox="1"/>
            <p:nvPr/>
          </p:nvSpPr>
          <p:spPr>
            <a:xfrm>
              <a:off x="2123728" y="5445224"/>
              <a:ext cx="4896544" cy="307777"/>
            </a:xfrm>
            <a:prstGeom prst="rect">
              <a:avLst/>
            </a:prstGeom>
            <a:noFill/>
            <a:effectLst>
              <a:outerShdw blurRad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" normalizeH="0" baseline="0" noProof="0" dirty="0">
                  <a:ln>
                    <a:noFill/>
                  </a:ln>
                  <a:gradFill>
                    <a:gsLst>
                      <a:gs pos="0">
                        <a:srgbClr val="FFCC66"/>
                      </a:gs>
                      <a:gs pos="100000">
                        <a:srgbClr val="FFCC66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명조" pitchFamily="18" charset="-127"/>
                  <a:ea typeface="나눔명조" pitchFamily="18" charset="-127"/>
                  <a:cs typeface="+mn-cs"/>
                </a:rPr>
                <a:t>지푸라기 인형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23536" y="5743520"/>
              <a:ext cx="2376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1791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년</a:t>
              </a:r>
            </a:p>
          </p:txBody>
        </p:sp>
        <p:cxnSp>
          <p:nvCxnSpPr>
            <p:cNvPr id="31" name="직선 연결선 30"/>
            <p:cNvCxnSpPr>
              <a:cxnSpLocks/>
            </p:cNvCxnSpPr>
            <p:nvPr/>
          </p:nvCxnSpPr>
          <p:spPr>
            <a:xfrm>
              <a:off x="3316457" y="5718938"/>
              <a:ext cx="2473664" cy="1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/>
          <p:cNvGrpSpPr/>
          <p:nvPr/>
        </p:nvGrpSpPr>
        <p:grpSpPr>
          <a:xfrm>
            <a:off x="6713803" y="5990660"/>
            <a:ext cx="1819990" cy="671777"/>
            <a:chOff x="5939316" y="1029031"/>
            <a:chExt cx="1819990" cy="671777"/>
          </a:xfrm>
        </p:grpSpPr>
        <p:sp>
          <p:nvSpPr>
            <p:cNvPr id="46" name="TextBox 45"/>
            <p:cNvSpPr txBox="1"/>
            <p:nvPr/>
          </p:nvSpPr>
          <p:spPr>
            <a:xfrm>
              <a:off x="5972718" y="1029031"/>
              <a:ext cx="1786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고야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39316" y="1362254"/>
              <a:ext cx="1584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Francisco Goya</a:t>
              </a:r>
              <a:endParaRPr lang="ko-KR" altLang="en-US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410817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bg1">
                <a:lumMod val="95000"/>
              </a:schemeClr>
            </a:gs>
            <a:gs pos="22000">
              <a:schemeClr val="bg1">
                <a:lumMod val="50000"/>
              </a:schemeClr>
            </a:gs>
            <a:gs pos="54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64" y="188640"/>
            <a:ext cx="1576814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그룹 1"/>
          <p:cNvGrpSpPr/>
          <p:nvPr/>
        </p:nvGrpSpPr>
        <p:grpSpPr>
          <a:xfrm>
            <a:off x="2084271" y="5289974"/>
            <a:ext cx="4896544" cy="648072"/>
            <a:chOff x="2123728" y="5589240"/>
            <a:chExt cx="4896544" cy="648072"/>
          </a:xfrm>
        </p:grpSpPr>
        <p:sp>
          <p:nvSpPr>
            <p:cNvPr id="5" name="TextBox 4"/>
            <p:cNvSpPr txBox="1"/>
            <p:nvPr/>
          </p:nvSpPr>
          <p:spPr>
            <a:xfrm>
              <a:off x="2123728" y="5589240"/>
              <a:ext cx="4896544" cy="338554"/>
            </a:xfrm>
            <a:prstGeom prst="rect">
              <a:avLst/>
            </a:prstGeom>
            <a:noFill/>
            <a:effectLst>
              <a:outerShdw blurRad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20" normalizeH="0" baseline="0" noProof="0" dirty="0" err="1">
                  <a:ln>
                    <a:noFill/>
                  </a:ln>
                  <a:gradFill>
                    <a:gsLst>
                      <a:gs pos="0">
                        <a:srgbClr val="FFCC66"/>
                      </a:gs>
                      <a:gs pos="100000">
                        <a:srgbClr val="FFCC66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명조" pitchFamily="18" charset="-127"/>
                  <a:ea typeface="나눔명조" pitchFamily="18" charset="-127"/>
                  <a:cs typeface="+mn-cs"/>
                </a:rPr>
                <a:t>키테라</a:t>
              </a:r>
              <a:r>
                <a:rPr kumimoji="0" lang="ko-KR" altLang="en-US" sz="1600" b="0" i="0" u="none" strike="noStrike" kern="1200" cap="none" spc="-20" normalizeH="0" baseline="0" noProof="0" dirty="0">
                  <a:ln>
                    <a:noFill/>
                  </a:ln>
                  <a:gradFill>
                    <a:gsLst>
                      <a:gs pos="0">
                        <a:srgbClr val="FFCC66"/>
                      </a:gs>
                      <a:gs pos="100000">
                        <a:srgbClr val="FFCC66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명조" pitchFamily="18" charset="-127"/>
                  <a:ea typeface="나눔명조" pitchFamily="18" charset="-127"/>
                  <a:cs typeface="+mn-cs"/>
                </a:rPr>
                <a:t> 섬으로의 순례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23728" y="5991091"/>
              <a:ext cx="48965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1718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90000"/>
                    </a:srgb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년</a:t>
              </a: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2627784" y="5949280"/>
              <a:ext cx="3888000" cy="0"/>
            </a:xfrm>
            <a:prstGeom prst="line">
              <a:avLst/>
            </a:prstGeom>
            <a:ln w="3175">
              <a:solidFill>
                <a:srgbClr val="504A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70" y="4077398"/>
            <a:ext cx="1592898" cy="2129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그룹 12"/>
          <p:cNvGrpSpPr/>
          <p:nvPr/>
        </p:nvGrpSpPr>
        <p:grpSpPr>
          <a:xfrm>
            <a:off x="6012161" y="6063138"/>
            <a:ext cx="3032517" cy="461665"/>
            <a:chOff x="6274107" y="1090586"/>
            <a:chExt cx="2477473" cy="461665"/>
          </a:xfrm>
        </p:grpSpPr>
        <p:sp>
          <p:nvSpPr>
            <p:cNvPr id="14" name="TextBox 13"/>
            <p:cNvSpPr txBox="1"/>
            <p:nvPr/>
          </p:nvSpPr>
          <p:spPr>
            <a:xfrm>
              <a:off x="6274107" y="1090586"/>
              <a:ext cx="1786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와토</a:t>
              </a:r>
              <a:endPara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88927" y="1152141"/>
              <a:ext cx="19626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Jean-Antoine Watteau</a:t>
              </a:r>
              <a:endParaRPr lang="ko-KR" altLang="en-US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31947" y="1893331"/>
            <a:ext cx="2436029" cy="702950"/>
            <a:chOff x="6274107" y="1090586"/>
            <a:chExt cx="1990161" cy="702950"/>
          </a:xfrm>
        </p:grpSpPr>
        <p:sp>
          <p:nvSpPr>
            <p:cNvPr id="17" name="TextBox 16"/>
            <p:cNvSpPr txBox="1"/>
            <p:nvPr/>
          </p:nvSpPr>
          <p:spPr>
            <a:xfrm>
              <a:off x="6274107" y="1090586"/>
              <a:ext cx="1786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드뷔시</a:t>
              </a:r>
              <a:endPara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01615" y="1454982"/>
              <a:ext cx="19626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Claude Debussy</a:t>
              </a:r>
              <a:endParaRPr lang="ko-KR" altLang="en-US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131947" y="2596281"/>
            <a:ext cx="142859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‘</a:t>
            </a:r>
            <a:r>
              <a:rPr lang="ko-KR" altLang="en-US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기쁨의 섬</a:t>
            </a:r>
            <a:r>
              <a:rPr lang="en-US" altLang="ko-KR" sz="20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’</a:t>
            </a:r>
          </a:p>
        </p:txBody>
      </p:sp>
      <p:pic>
        <p:nvPicPr>
          <p:cNvPr id="4" name="그림 3" descr="Hans Zatzka-traumerei.jp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0011" y="1376282"/>
            <a:ext cx="5407506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634534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3F3F3F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9190</TotalTime>
  <Words>100</Words>
  <Application>Microsoft Office PowerPoint</Application>
  <PresentationFormat>화면 슬라이드 쇼(4:3)</PresentationFormat>
  <Paragraphs>45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나눔고딕</vt:lpstr>
      <vt:lpstr>맑은 고딕</vt:lpstr>
      <vt:lpstr>Arial</vt:lpstr>
      <vt:lpstr>나눔스퀘어</vt:lpstr>
      <vt:lpstr>나눔명조</vt:lpstr>
      <vt:lpstr>나눔바른펜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455</cp:revision>
  <dcterms:created xsi:type="dcterms:W3CDTF">2011-09-07T16:56:40Z</dcterms:created>
  <dcterms:modified xsi:type="dcterms:W3CDTF">2017-06-06T01:33:54Z</dcterms:modified>
</cp:coreProperties>
</file>