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76" r:id="rId2"/>
    <p:sldId id="309" r:id="rId3"/>
    <p:sldId id="345" r:id="rId4"/>
    <p:sldId id="347" r:id="rId5"/>
    <p:sldId id="346" r:id="rId6"/>
    <p:sldId id="323" r:id="rId7"/>
    <p:sldId id="348" r:id="rId8"/>
  </p:sldIdLst>
  <p:sldSz cx="9144000" cy="6858000" type="screen4x3"/>
  <p:notesSz cx="6805613" cy="9939338"/>
  <p:embeddedFontLst>
    <p:embeddedFont>
      <p:font typeface="나눔스퀘어" panose="020B0600000101010101" pitchFamily="50" charset="-127"/>
      <p:regular r:id="rId10"/>
    </p:embeddedFont>
    <p:embeddedFont>
      <p:font typeface="맑은 고딕" panose="020B0503020000020004" pitchFamily="50" charset="-127"/>
      <p:regular r:id="rId11"/>
      <p:bold r:id="rId12"/>
    </p:embeddedFont>
    <p:embeddedFont>
      <p:font typeface="나눔명조" panose="02020603020101020101" pitchFamily="18" charset="-127"/>
      <p:regular r:id="rId13"/>
      <p:bold r:id="rId14"/>
    </p:embeddedFont>
    <p:embeddedFont>
      <p:font typeface="나눔고딕" panose="020D0604000000000000" pitchFamily="50" charset="-127"/>
      <p:regular r:id="rId15"/>
      <p:bold r:id="rId1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714"/>
    <a:srgbClr val="0F1A27"/>
    <a:srgbClr val="CC9900"/>
    <a:srgbClr val="FFCC66"/>
    <a:srgbClr val="CC6600"/>
    <a:srgbClr val="644F32"/>
    <a:srgbClr val="996600"/>
    <a:srgbClr val="804040"/>
    <a:srgbClr val="220D0C"/>
    <a:srgbClr val="3156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4" autoAdjust="0"/>
    <p:restoredTop sz="98298" autoAdjust="0"/>
  </p:normalViewPr>
  <p:slideViewPr>
    <p:cSldViewPr>
      <p:cViewPr varScale="1">
        <p:scale>
          <a:sx n="82" d="100"/>
          <a:sy n="82" d="100"/>
        </p:scale>
        <p:origin x="96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E7D20-2E6A-497B-81EB-29D8832F0225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3DCE7-82BA-4399-AD86-DCC28EB695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배경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FFCC66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2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45224"/>
            <a:ext cx="8229600" cy="63408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2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0302" y="906962"/>
            <a:ext cx="6476400" cy="4393758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4" descr="C:\Documents and Settings\nhn\바탕 화면\이미지소스\갤러리\s\frame01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764704"/>
            <a:ext cx="5328000" cy="4530612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 b="1638"/>
          <a:stretch>
            <a:fillRect/>
          </a:stretch>
        </p:blipFill>
        <p:spPr bwMode="auto">
          <a:xfrm>
            <a:off x="2543216" y="664089"/>
            <a:ext cx="4018493" cy="4553746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76056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3912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5" descr="C:\Documents and Settings\nhn\바탕 화면\이미지소스\갤러리\frame_m003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692696"/>
            <a:ext cx="6336704" cy="4773651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8" descr="C:\Documents and Settings\nhn\바탕 화면\이미지소스\갤러리\frame_m004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7799" y="754397"/>
            <a:ext cx="6377110" cy="4780819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9" descr="C:\Documents and Settings\nhn\바탕 화면\이미지소스\갤러리\frame_m001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39104" y="980728"/>
            <a:ext cx="5641208" cy="4242816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나눔글꼴 설치링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그림 5" descr="frame020.pn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3491880" y="6237312"/>
            <a:ext cx="225254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  </a:t>
            </a:r>
            <a:r>
              <a:rPr lang="ko-KR" altLang="en-US" sz="800" u="sng" dirty="0">
                <a:solidFill>
                  <a:srgbClr val="FFCC66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rgbClr val="FFCC66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frame020.png"/>
          <p:cNvPicPr>
            <a:picLocks noChangeAspect="1"/>
          </p:cNvPicPr>
          <p:nvPr userDrawn="1"/>
        </p:nvPicPr>
        <p:blipFill>
          <a:blip r:embed="rId15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56027-1933-4D2E-8E44-02FAEE5045B2}" type="datetimeFigureOut">
              <a:rPr lang="ko-KR" altLang="en-US" smtClean="0"/>
              <a:pPr/>
              <a:t>2017-06-05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9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0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FFCC6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Tx/>
        <a:buNone/>
        <a:defRPr sz="3200" kern="1200">
          <a:solidFill>
            <a:srgbClr val="FFCC66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Tx/>
        <a:buNone/>
        <a:defRPr sz="2800" kern="1200">
          <a:solidFill>
            <a:srgbClr val="FFCC6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Tx/>
        <a:buNone/>
        <a:defRPr sz="2400" kern="1200">
          <a:solidFill>
            <a:srgbClr val="FFCC6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youtu.be/AoAmmiTzliI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hyperlink" Target="https://youtu.be/AoAmmiTzliI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8gd_ohoPzYc" TargetMode="External"/><Relationship Id="rId3" Type="http://schemas.openxmlformats.org/officeDocument/2006/relationships/image" Target="../media/image15.jpg"/><Relationship Id="rId7" Type="http://schemas.openxmlformats.org/officeDocument/2006/relationships/image" Target="../media/image17.jpg"/><Relationship Id="rId2" Type="http://schemas.openxmlformats.org/officeDocument/2006/relationships/hyperlink" Target="https://youtu.be/77umP7IRxD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Z-tM8J86xtw" TargetMode="External"/><Relationship Id="rId5" Type="http://schemas.openxmlformats.org/officeDocument/2006/relationships/image" Target="../media/image16.jpg"/><Relationship Id="rId10" Type="http://schemas.openxmlformats.org/officeDocument/2006/relationships/image" Target="../media/image19.jpg"/><Relationship Id="rId4" Type="http://schemas.openxmlformats.org/officeDocument/2006/relationships/hyperlink" Target="https://youtu.be/IjoZrND1wMg" TargetMode="External"/><Relationship Id="rId9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youtu.be/dbXR6idqFpY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hyperlink" Target="https://youtu.be/ik3KMUwn5PU" TargetMode="External"/><Relationship Id="rId7" Type="http://schemas.openxmlformats.org/officeDocument/2006/relationships/hyperlink" Target="https://youtu.be/mloevRLSg0g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hyperlink" Target="https://youtu.be/Ad9_-YucTD4" TargetMode="External"/><Relationship Id="rId10" Type="http://schemas.openxmlformats.org/officeDocument/2006/relationships/image" Target="../media/image25.jpg"/><Relationship Id="rId4" Type="http://schemas.openxmlformats.org/officeDocument/2006/relationships/image" Target="../media/image22.jpg"/><Relationship Id="rId9" Type="http://schemas.openxmlformats.org/officeDocument/2006/relationships/hyperlink" Target="https://youtu.be/sJLN8BHUyjY?list=RDsJLN8BHUyj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j3d1wrj4riQ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youtu.be/sJLN8BHUyjY?list=RDsJLN8BHUyjY" TargetMode="External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-396552" y="116632"/>
            <a:ext cx="2735229" cy="792088"/>
            <a:chOff x="-540568" y="-14028"/>
            <a:chExt cx="5911624" cy="1210780"/>
          </a:xfrm>
        </p:grpSpPr>
        <p:sp>
          <p:nvSpPr>
            <p:cNvPr id="17" name="타원 16"/>
            <p:cNvSpPr/>
            <p:nvPr/>
          </p:nvSpPr>
          <p:spPr>
            <a:xfrm>
              <a:off x="-540568" y="476672"/>
              <a:ext cx="3888432" cy="72008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14"/>
            <p:cNvGrpSpPr/>
            <p:nvPr/>
          </p:nvGrpSpPr>
          <p:grpSpPr>
            <a:xfrm>
              <a:off x="393213" y="-14028"/>
              <a:ext cx="4977843" cy="990638"/>
              <a:chOff x="393213" y="-14028"/>
              <a:chExt cx="4977843" cy="990638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393213" y="-14028"/>
                <a:ext cx="3265911" cy="713155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CurveDown">
                  <a:avLst/>
                </a:prstTxWarp>
                <a:spAutoFit/>
              </a:bodyPr>
              <a:lstStyle/>
              <a:p>
                <a:r>
                  <a:rPr lang="ko-KR" altLang="en-US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음악의</a:t>
                </a:r>
                <a:r>
                  <a:rPr lang="en-US" altLang="ko-KR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 </a:t>
                </a:r>
                <a:r>
                  <a:rPr lang="ko-KR" altLang="en-US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이해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93213" y="543317"/>
                <a:ext cx="4977843" cy="433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Introduction to Music</a:t>
                </a:r>
                <a:endPara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0" y="2636912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뮤지컬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299358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tx2">
                <a:lumMod val="75000"/>
              </a:schemeClr>
            </a:gs>
            <a:gs pos="100000">
              <a:srgbClr val="002060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9D64AAFB-BF34-495B-B867-A18D29FD5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-91051"/>
            <a:ext cx="3969688" cy="2649017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4" name="액자 13"/>
          <p:cNvSpPr/>
          <p:nvPr/>
        </p:nvSpPr>
        <p:spPr>
          <a:xfrm>
            <a:off x="1043608" y="1505907"/>
            <a:ext cx="7128792" cy="4443374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20866602">
            <a:off x="-494275" y="617728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뮤지컬의 유래</a:t>
            </a:r>
            <a:endParaRPr lang="en-US" altLang="ko-KR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648" y="1916832"/>
            <a:ext cx="6408712" cy="3750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뮤지컬의 종주국은 영국으로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18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 초 다른 유럽 대륙의 국가들과는 달리 대중들을 위한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코믹 오페라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나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오페레타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와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장르가 없었던 영국에서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발라드 오페라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라고 하는 장르로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1728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 상연된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거지의 오페라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가 그 시초이다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이 후 영국의 뮤지컬은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19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 말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(1877)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에 이르러 길버트와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설리반의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공동 작업에 의한 다양한 작품으로 중요한 뮤지컬 형식의 발전을 이루게 되었고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뮤지컬 파스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라는 공연물의 탄생을 거쳐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1893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 최초의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뮤지컬 코미디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장르로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en-US" altLang="ko-KR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Geity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Girl]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 상연 되기도 했다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 후 미국에 뮤지컬 발전의 주도권을 내어 주는 듯 했으나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1980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년대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앤드류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로이드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웨버의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등장으로 기존 뮤지컬의 개념을 완전히 뒤집으며 세계적으로 성공한 문화상품으로 자리 잡았다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0000">
              <a:schemeClr val="accent1">
                <a:lumMod val="95000"/>
                <a:lumOff val="5000"/>
              </a:schemeClr>
            </a:gs>
            <a:gs pos="57000">
              <a:srgbClr val="0F1A27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86076E8A-9F57-4ED5-94D9-C9705AC97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7665">
            <a:off x="2930803" y="1468158"/>
            <a:ext cx="2286000" cy="3048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48AA09A-2660-4CF0-9A9E-B5703F5668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6061">
            <a:off x="6568450" y="1798734"/>
            <a:ext cx="1984496" cy="42244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그림 33">
            <a:hlinkClick r:id="rId4"/>
            <a:extLst>
              <a:ext uri="{FF2B5EF4-FFF2-40B4-BE49-F238E27FC236}">
                <a16:creationId xmlns:a16="http://schemas.microsoft.com/office/drawing/2014/main" id="{FEE9AF76-0F84-4FA1-8D58-35330D51BE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76358"/>
            <a:ext cx="3204722" cy="4531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AF2DE0CC-B46D-4113-A5E2-97E62A89DA5F}"/>
              </a:ext>
            </a:extLst>
          </p:cNvPr>
          <p:cNvGrpSpPr/>
          <p:nvPr/>
        </p:nvGrpSpPr>
        <p:grpSpPr>
          <a:xfrm>
            <a:off x="467544" y="2570098"/>
            <a:ext cx="2828654" cy="3210061"/>
            <a:chOff x="3558782" y="2259386"/>
            <a:chExt cx="2828654" cy="3210061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F97C9EDD-DECA-4A4A-B764-3E5E2F92E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8782" y="2259386"/>
              <a:ext cx="1682404" cy="232171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AEE5E2E4-DFAA-45DA-AEBA-51D0C9361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2398" y="3004912"/>
              <a:ext cx="1645038" cy="227986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30DE70-F5D8-49D9-BA91-1AA12E4466BB}"/>
                </a:ext>
              </a:extLst>
            </p:cNvPr>
            <p:cNvSpPr txBox="1"/>
            <p:nvPr/>
          </p:nvSpPr>
          <p:spPr>
            <a:xfrm>
              <a:off x="3888245" y="5100115"/>
              <a:ext cx="17083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길버트 </a:t>
              </a:r>
              <a:r>
                <a:rPr lang="en-US" altLang="ko-KR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&amp; </a:t>
              </a:r>
              <a:r>
                <a:rPr lang="ko-KR" altLang="en-US" b="1" dirty="0" err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설리반</a:t>
              </a:r>
              <a:endParaRPr lang="ko-KR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7FEFB30-0BC9-4CE5-86C1-02B58267AC4B}"/>
              </a:ext>
            </a:extLst>
          </p:cNvPr>
          <p:cNvSpPr txBox="1"/>
          <p:nvPr/>
        </p:nvSpPr>
        <p:spPr>
          <a:xfrm>
            <a:off x="4244489" y="5309212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미카도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1885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1070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>
            <a:hlinkClick r:id="rId2"/>
            <a:extLst>
              <a:ext uri="{FF2B5EF4-FFF2-40B4-BE49-F238E27FC236}">
                <a16:creationId xmlns:a16="http://schemas.microsoft.com/office/drawing/2014/main" id="{FEE9AF76-0F84-4FA1-8D58-35330D51B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452" y="4149080"/>
            <a:ext cx="3650729" cy="2472248"/>
          </a:xfrm>
          <a:prstGeom prst="rect">
            <a:avLst/>
          </a:prstGeom>
        </p:spPr>
      </p:pic>
      <p:pic>
        <p:nvPicPr>
          <p:cNvPr id="30" name="그림 29">
            <a:hlinkClick r:id="rId4"/>
            <a:extLst>
              <a:ext uri="{FF2B5EF4-FFF2-40B4-BE49-F238E27FC236}">
                <a16:creationId xmlns:a16="http://schemas.microsoft.com/office/drawing/2014/main" id="{1E64A1B0-6DE9-406E-9B0D-A2BCD68ED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608" y="152993"/>
            <a:ext cx="3315785" cy="2208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그림 31">
            <a:hlinkClick r:id="rId6"/>
            <a:extLst>
              <a:ext uri="{FF2B5EF4-FFF2-40B4-BE49-F238E27FC236}">
                <a16:creationId xmlns:a16="http://schemas.microsoft.com/office/drawing/2014/main" id="{374ECD22-DD23-4060-A954-70AD57F971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846" y="3994005"/>
            <a:ext cx="3441973" cy="20961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9F8E73F-E1E2-4CE7-989D-B3A1457B2B91}"/>
              </a:ext>
            </a:extLst>
          </p:cNvPr>
          <p:cNvSpPr txBox="1"/>
          <p:nvPr/>
        </p:nvSpPr>
        <p:spPr>
          <a:xfrm>
            <a:off x="6499668" y="2287703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레 </a:t>
            </a:r>
            <a:r>
              <a:rPr lang="ko-KR" altLang="en-US" sz="1600" dirty="0" err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미제라블</a:t>
            </a:r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1985</a:t>
            </a:r>
            <a:endParaRPr lang="ko-KR" altLang="en-US" sz="16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192B8-0E1E-4A00-8741-CD104BEDFC93}"/>
              </a:ext>
            </a:extLst>
          </p:cNvPr>
          <p:cNvSpPr txBox="1"/>
          <p:nvPr/>
        </p:nvSpPr>
        <p:spPr>
          <a:xfrm>
            <a:off x="5477325" y="591418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오페라의 유령</a:t>
            </a:r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1986</a:t>
            </a:r>
            <a:endParaRPr lang="ko-KR" altLang="en-US" sz="16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E653F9-3014-4A12-9CDE-BA95844BD601}"/>
              </a:ext>
            </a:extLst>
          </p:cNvPr>
          <p:cNvSpPr txBox="1"/>
          <p:nvPr/>
        </p:nvSpPr>
        <p:spPr>
          <a:xfrm>
            <a:off x="721932" y="6083461"/>
            <a:ext cx="175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미스 사이공</a:t>
            </a:r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1989</a:t>
            </a:r>
            <a:endParaRPr lang="ko-KR" altLang="en-US" sz="16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8" name="그림 17">
            <a:hlinkClick r:id="rId8"/>
            <a:extLst>
              <a:ext uri="{FF2B5EF4-FFF2-40B4-BE49-F238E27FC236}">
                <a16:creationId xmlns:a16="http://schemas.microsoft.com/office/drawing/2014/main" id="{8F042E81-6130-4E59-91E7-EA4991E060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60" y="189897"/>
            <a:ext cx="4067944" cy="228821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18CC9AF-1CD8-4213-91F3-6D3FFF6FC304}"/>
              </a:ext>
            </a:extLst>
          </p:cNvPr>
          <p:cNvSpPr txBox="1"/>
          <p:nvPr/>
        </p:nvSpPr>
        <p:spPr>
          <a:xfrm>
            <a:off x="1665456" y="2289406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캣츠</a:t>
            </a:r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1981</a:t>
            </a:r>
            <a:endParaRPr lang="ko-KR" altLang="en-US" sz="16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97C9EDD-DECA-4A4A-B764-3E5E2F92EA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07" y="1921502"/>
            <a:ext cx="3571875" cy="2321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230DE70-F5D8-49D9-BA91-1AA12E4466BB}"/>
              </a:ext>
            </a:extLst>
          </p:cNvPr>
          <p:cNvSpPr txBox="1"/>
          <p:nvPr/>
        </p:nvSpPr>
        <p:spPr>
          <a:xfrm>
            <a:off x="2863695" y="3927889"/>
            <a:ext cx="3904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캐머런 </a:t>
            </a:r>
            <a:r>
              <a:rPr lang="ko-KR" altLang="en-US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매킨토쉬</a:t>
            </a:r>
            <a:r>
              <a:rPr lang="ko-KR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&amp; </a:t>
            </a:r>
            <a:r>
              <a:rPr lang="ko-KR" altLang="en-US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앤드류</a:t>
            </a:r>
            <a:r>
              <a:rPr lang="ko-KR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로이드 </a:t>
            </a:r>
            <a:r>
              <a:rPr lang="ko-KR" altLang="en-US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웨버</a:t>
            </a:r>
            <a:endParaRPr lang="ko-KR" altLang="en-US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3769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3000">
              <a:schemeClr val="tx2">
                <a:lumMod val="75000"/>
              </a:schemeClr>
            </a:gs>
            <a:gs pos="95000">
              <a:srgbClr val="000714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9D64AAFB-BF34-495B-B867-A18D29FD51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-251348"/>
            <a:ext cx="3957173" cy="2649017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4" name="액자 13"/>
          <p:cNvSpPr/>
          <p:nvPr/>
        </p:nvSpPr>
        <p:spPr>
          <a:xfrm>
            <a:off x="1043608" y="1505907"/>
            <a:ext cx="7128792" cy="4443374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20866602">
            <a:off x="-494275" y="662131"/>
            <a:ext cx="4572000" cy="926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뮤지컬의 발전</a:t>
            </a:r>
            <a:endParaRPr lang="en-US" altLang="ko-KR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648" y="1760180"/>
            <a:ext cx="6408712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영국의 발라드 오페라는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1751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 당시 영국의 식민지였던 미국에 전해지면서 큰 발전을 이루게 된다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19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세기 초중반에는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민스트렐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이라고 하는 장르가 유행 했으며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보드빌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불레스크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같은 장르로 파생되어 점차 뮤지컬 코미디의 형식을 갖추어 가기 시작했다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1866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년에 이르러 최초의 미국인에 의한 창작 뮤지컬인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검은 옷의 괴조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가 상연되었는데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 작품은 오늘날의 브로드웨이 극장가가 생기게 된 계기가 된 작품이다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미국의 뮤지컬은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sz="1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쇼보트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1927]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라는 새로운 전환점을 기반으로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1930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년대의 뮤지컬 황금기를 거쳐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오클라호마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1943]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에 이르러 하나의 완전한 예술장르로 정착하면서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50~60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년대 로저스와 해머스타인을 중심으로 뮤지컬 발전기를 맞았다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 60~70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년대는 뮤지컬의 전환기로 사회적인 주제나 사실적인 내용의 진지한 작품들이 만들어 졌고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90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년대부터는 디즈니의 작품들과 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쥬크박스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뮤지컬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이 인기를 끌며 더욱 다양한 작품이 제작 되고 있다</a:t>
            </a:r>
            <a:r>
              <a:rPr lang="en-US" altLang="ko-KR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7003275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2E18BF81-69E9-459C-AAE8-AD807EA82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76469"/>
            <a:ext cx="3264773" cy="2096783"/>
          </a:xfrm>
          <a:prstGeom prst="rect">
            <a:avLst/>
          </a:prstGeom>
        </p:spPr>
      </p:pic>
      <p:pic>
        <p:nvPicPr>
          <p:cNvPr id="14" name="그림 13">
            <a:hlinkClick r:id="rId3"/>
            <a:extLst>
              <a:ext uri="{FF2B5EF4-FFF2-40B4-BE49-F238E27FC236}">
                <a16:creationId xmlns:a16="http://schemas.microsoft.com/office/drawing/2014/main" id="{B6E5D2A5-8D52-46A3-B40F-71418DD61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629252"/>
            <a:ext cx="4762500" cy="2562225"/>
          </a:xfrm>
          <a:prstGeom prst="rect">
            <a:avLst/>
          </a:prstGeom>
        </p:spPr>
      </p:pic>
      <p:pic>
        <p:nvPicPr>
          <p:cNvPr id="8" name="그림 7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633385"/>
            <a:ext cx="3264773" cy="2348805"/>
          </a:xfrm>
          <a:prstGeom prst="rect">
            <a:avLst/>
          </a:prstGeom>
        </p:spPr>
      </p:pic>
      <p:pic>
        <p:nvPicPr>
          <p:cNvPr id="9" name="Picture 2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6875" y="1176469"/>
            <a:ext cx="3145177" cy="20967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70909" y="3281975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kern="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오클라호마</a:t>
            </a:r>
            <a:r>
              <a:rPr lang="en-US" altLang="ko-KR" sz="1600" kern="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!, 1943</a:t>
            </a:r>
            <a:endParaRPr kumimoji="0" lang="en-US" altLang="ko-KR" sz="1600" i="0" u="none" strike="noStrike" kern="0" normalizeH="0" baseline="0" noProof="0" dirty="0">
              <a:solidFill>
                <a:schemeClr val="bg1"/>
              </a:solidFill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hlinkClick r:id="rId9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3AD3FF3-BF41-41C6-AE7A-9C50C82CEA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2844"/>
            <a:ext cx="3286883" cy="23227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3FA208-4691-4D3E-AE52-D3D9B88DAABB}"/>
              </a:ext>
            </a:extLst>
          </p:cNvPr>
          <p:cNvSpPr txBox="1"/>
          <p:nvPr/>
        </p:nvSpPr>
        <p:spPr>
          <a:xfrm>
            <a:off x="107504" y="2127267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로저스 </a:t>
            </a:r>
            <a:r>
              <a:rPr lang="en-US" altLang="ko-KR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&amp; </a:t>
            </a:r>
            <a:r>
              <a:rPr lang="ko-KR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해머스타인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FCF3A3-8D92-481F-9456-A750E906BF02}"/>
              </a:ext>
            </a:extLst>
          </p:cNvPr>
          <p:cNvSpPr txBox="1"/>
          <p:nvPr/>
        </p:nvSpPr>
        <p:spPr>
          <a:xfrm>
            <a:off x="5436096" y="5995046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kern="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왕과 나</a:t>
            </a:r>
            <a:r>
              <a:rPr lang="en-US" altLang="ko-KR" sz="1600" kern="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1951</a:t>
            </a:r>
            <a:endParaRPr kumimoji="0" lang="en-US" altLang="ko-KR" sz="1600" i="0" u="none" strike="noStrike" kern="0" normalizeH="0" baseline="0" noProof="0" dirty="0">
              <a:solidFill>
                <a:schemeClr val="bg1"/>
              </a:solidFill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hlinkClick r:id="rId9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94BE5E-2CE0-461A-BA97-80335C54961E}"/>
              </a:ext>
            </a:extLst>
          </p:cNvPr>
          <p:cNvSpPr txBox="1"/>
          <p:nvPr/>
        </p:nvSpPr>
        <p:spPr>
          <a:xfrm>
            <a:off x="3203848" y="6186790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kern="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사운드 오브 뮤직</a:t>
            </a:r>
            <a:r>
              <a:rPr lang="en-US" altLang="ko-KR" sz="1600" kern="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1959</a:t>
            </a:r>
            <a:endParaRPr kumimoji="0" lang="en-US" altLang="ko-KR" sz="1600" i="0" u="none" strike="noStrike" kern="0" normalizeH="0" baseline="0" noProof="0" dirty="0">
              <a:solidFill>
                <a:schemeClr val="bg1"/>
              </a:solidFill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hlinkClick r:id="rId9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7C99E8-2965-4A41-96BC-A7AEEA96A71E}"/>
              </a:ext>
            </a:extLst>
          </p:cNvPr>
          <p:cNvSpPr txBox="1"/>
          <p:nvPr/>
        </p:nvSpPr>
        <p:spPr>
          <a:xfrm>
            <a:off x="5436096" y="3281975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kern="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남태평양</a:t>
            </a:r>
            <a:r>
              <a:rPr lang="en-US" altLang="ko-KR" sz="1600" kern="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1949</a:t>
            </a:r>
            <a:endParaRPr kumimoji="0" lang="en-US" altLang="ko-KR" sz="1600" i="0" u="none" strike="noStrike" kern="0" normalizeH="0" baseline="0" noProof="0" dirty="0">
              <a:solidFill>
                <a:schemeClr val="bg1"/>
              </a:solidFill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hlinkClick r:id="rId9"/>
            </a:endParaRPr>
          </a:p>
        </p:txBody>
      </p:sp>
    </p:spTree>
    <p:extLst>
      <p:ext uri="{BB962C8B-B14F-4D97-AF65-F5344CB8AC3E}">
        <p14:creationId xmlns:p14="http://schemas.microsoft.com/office/powerpoint/2010/main" val="3567717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1">
                <a:lumMod val="40000"/>
                <a:lumOff val="60000"/>
              </a:schemeClr>
            </a:gs>
            <a:gs pos="39000">
              <a:schemeClr val="accent1">
                <a:lumMod val="95000"/>
                <a:lumOff val="5000"/>
              </a:schemeClr>
            </a:gs>
            <a:gs pos="58000">
              <a:srgbClr val="0F1A27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AF2DE0CC-B46D-4113-A5E2-97E62A89DA5F}"/>
              </a:ext>
            </a:extLst>
          </p:cNvPr>
          <p:cNvGrpSpPr/>
          <p:nvPr/>
        </p:nvGrpSpPr>
        <p:grpSpPr>
          <a:xfrm>
            <a:off x="-26776" y="1196752"/>
            <a:ext cx="2942592" cy="3230542"/>
            <a:chOff x="3090692" y="-7848"/>
            <a:chExt cx="3303410" cy="3521319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F97C9EDD-DECA-4A4A-B764-3E5E2F92E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0692" y="-7848"/>
              <a:ext cx="3303410" cy="330341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30DE70-F5D8-49D9-BA91-1AA12E4466BB}"/>
                </a:ext>
              </a:extLst>
            </p:cNvPr>
            <p:cNvSpPr txBox="1"/>
            <p:nvPr/>
          </p:nvSpPr>
          <p:spPr>
            <a:xfrm>
              <a:off x="3415044" y="3110896"/>
              <a:ext cx="2009008" cy="402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레너드</a:t>
              </a:r>
              <a:r>
                <a:rPr lang="en-US" altLang="ko-KR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번스타인</a:t>
              </a:r>
            </a:p>
          </p:txBody>
        </p:sp>
      </p:grp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EA11127C-3307-4429-995D-0338E1A56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952" y="1916832"/>
            <a:ext cx="5976664" cy="298833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38702E-67C2-4948-831A-87046FC6650B}"/>
              </a:ext>
            </a:extLst>
          </p:cNvPr>
          <p:cNvSpPr txBox="1"/>
          <p:nvPr/>
        </p:nvSpPr>
        <p:spPr>
          <a:xfrm>
            <a:off x="6084168" y="5013176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웨스트 사이드 스토리</a:t>
            </a:r>
            <a:r>
              <a:rPr lang="en-US" altLang="ko-KR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, 1957</a:t>
            </a:r>
            <a:endParaRPr kumimoji="0" lang="en-US" altLang="ko-KR" sz="1600" i="0" u="none" strike="noStrike" kern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422566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DDD9C3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6811</TotalTime>
  <Words>321</Words>
  <Application>Microsoft Office PowerPoint</Application>
  <PresentationFormat>화면 슬라이드 쇼(4:3)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나눔스퀘어</vt:lpstr>
      <vt:lpstr>Arial</vt:lpstr>
      <vt:lpstr>맑은 고딕</vt:lpstr>
      <vt:lpstr>나눔명조</vt:lpstr>
      <vt:lpstr>나눔고딕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이상일</cp:lastModifiedBy>
  <cp:revision>726</cp:revision>
  <dcterms:created xsi:type="dcterms:W3CDTF">2011-09-07T16:56:40Z</dcterms:created>
  <dcterms:modified xsi:type="dcterms:W3CDTF">2017-06-05T12:58:15Z</dcterms:modified>
</cp:coreProperties>
</file>