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7" r:id="rId3"/>
    <p:sldId id="299" r:id="rId4"/>
    <p:sldId id="300" r:id="rId5"/>
    <p:sldId id="298" r:id="rId6"/>
    <p:sldId id="302" r:id="rId7"/>
    <p:sldId id="304" r:id="rId8"/>
    <p:sldId id="301" r:id="rId9"/>
    <p:sldId id="303" r:id="rId10"/>
    <p:sldId id="310" r:id="rId11"/>
    <p:sldId id="312" r:id="rId12"/>
    <p:sldId id="313" r:id="rId13"/>
    <p:sldId id="314" r:id="rId14"/>
    <p:sldId id="315" r:id="rId15"/>
    <p:sldId id="320" r:id="rId16"/>
    <p:sldId id="324" r:id="rId17"/>
    <p:sldId id="322" r:id="rId18"/>
    <p:sldId id="323" r:id="rId19"/>
    <p:sldId id="321" r:id="rId20"/>
    <p:sldId id="269" r:id="rId21"/>
    <p:sldId id="274" r:id="rId22"/>
    <p:sldId id="268" r:id="rId23"/>
    <p:sldId id="327" r:id="rId24"/>
    <p:sldId id="275" r:id="rId25"/>
    <p:sldId id="326" r:id="rId26"/>
    <p:sldId id="267" r:id="rId27"/>
    <p:sldId id="293" r:id="rId28"/>
    <p:sldId id="266" r:id="rId29"/>
    <p:sldId id="260" r:id="rId30"/>
    <p:sldId id="318" r:id="rId3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ABFCF23-3B69-468F-B69F-88F6DE6A72F2}" styleName="보통 스타일 1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183" autoAdjust="0"/>
  </p:normalViewPr>
  <p:slideViewPr>
    <p:cSldViewPr>
      <p:cViewPr>
        <p:scale>
          <a:sx n="117" d="100"/>
          <a:sy n="117" d="100"/>
        </p:scale>
        <p:origin x="180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32AFBC-EC7A-4BB4-B486-043A285CE0EB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</dgm:pt>
    <dgm:pt modelId="{9132464F-C799-4063-940C-41B9C1A26E9B}">
      <dgm:prSet phldrT="[텍스트]"/>
      <dgm:spPr>
        <a:solidFill>
          <a:schemeClr val="accent6">
            <a:lumMod val="75000"/>
          </a:schemeClr>
        </a:solidFill>
      </dgm:spPr>
      <dgm:t>
        <a:bodyPr/>
        <a:lstStyle/>
        <a:p>
          <a:pPr latinLnBrk="1"/>
          <a:r>
            <a:rPr lang="ko-KR" altLang="en-US" dirty="0" smtClean="0">
              <a:solidFill>
                <a:srgbClr val="C00000"/>
              </a:solidFill>
            </a:rPr>
            <a:t>타인</a:t>
          </a:r>
          <a:endParaRPr lang="ko-KR" altLang="en-US" dirty="0">
            <a:solidFill>
              <a:srgbClr val="C00000"/>
            </a:solidFill>
          </a:endParaRPr>
        </a:p>
      </dgm:t>
    </dgm:pt>
    <dgm:pt modelId="{E344C7BB-EE6F-4A67-92F1-027B89F40B45}" type="parTrans" cxnId="{2E74FF27-0D6B-4E45-8BEB-2E5AC442D8D1}">
      <dgm:prSet/>
      <dgm:spPr/>
      <dgm:t>
        <a:bodyPr/>
        <a:lstStyle/>
        <a:p>
          <a:pPr latinLnBrk="1"/>
          <a:endParaRPr lang="ko-KR" altLang="en-US"/>
        </a:p>
      </dgm:t>
    </dgm:pt>
    <dgm:pt modelId="{B684C4C8-9A41-4E68-AD85-44A16E564C13}" type="sibTrans" cxnId="{2E74FF27-0D6B-4E45-8BEB-2E5AC442D8D1}">
      <dgm:prSet/>
      <dgm:spPr/>
      <dgm:t>
        <a:bodyPr/>
        <a:lstStyle/>
        <a:p>
          <a:pPr latinLnBrk="1"/>
          <a:endParaRPr lang="ko-KR" altLang="en-US"/>
        </a:p>
      </dgm:t>
    </dgm:pt>
    <dgm:pt modelId="{20469A99-1C0A-4B15-B355-F14A1D56E699}">
      <dgm:prSet phldrT="[텍스트]"/>
      <dgm:spPr/>
      <dgm:t>
        <a:bodyPr/>
        <a:lstStyle/>
        <a:p>
          <a:pPr latinLnBrk="1"/>
          <a:r>
            <a:rPr lang="ko-KR" altLang="en-US" dirty="0" smtClean="0">
              <a:solidFill>
                <a:srgbClr val="C00000"/>
              </a:solidFill>
            </a:rPr>
            <a:t>맥락</a:t>
          </a:r>
          <a:endParaRPr lang="ko-KR" altLang="en-US" dirty="0">
            <a:solidFill>
              <a:srgbClr val="C00000"/>
            </a:solidFill>
          </a:endParaRPr>
        </a:p>
      </dgm:t>
    </dgm:pt>
    <dgm:pt modelId="{0A744180-F0EF-403D-B359-79AC160D4CC1}" type="parTrans" cxnId="{E40B4549-5684-441F-BA13-C2B1F65CD1C6}">
      <dgm:prSet/>
      <dgm:spPr/>
      <dgm:t>
        <a:bodyPr/>
        <a:lstStyle/>
        <a:p>
          <a:pPr latinLnBrk="1"/>
          <a:endParaRPr lang="ko-KR" altLang="en-US"/>
        </a:p>
      </dgm:t>
    </dgm:pt>
    <dgm:pt modelId="{DF3C9E66-5233-45AC-9E5B-BD28F397E915}" type="sibTrans" cxnId="{E40B4549-5684-441F-BA13-C2B1F65CD1C6}">
      <dgm:prSet/>
      <dgm:spPr/>
      <dgm:t>
        <a:bodyPr/>
        <a:lstStyle/>
        <a:p>
          <a:pPr latinLnBrk="1"/>
          <a:endParaRPr lang="ko-KR" altLang="en-US"/>
        </a:p>
      </dgm:t>
    </dgm:pt>
    <dgm:pt modelId="{682FFC0B-4E64-418E-8181-59A53552BD9B}">
      <dgm:prSet phldrT="[텍스트]"/>
      <dgm:spPr/>
      <dgm:t>
        <a:bodyPr/>
        <a:lstStyle/>
        <a:p>
          <a:pPr latinLnBrk="1"/>
          <a:r>
            <a:rPr lang="ko-KR" altLang="en-US" dirty="0" smtClean="0">
              <a:solidFill>
                <a:srgbClr val="C00000"/>
              </a:solidFill>
            </a:rPr>
            <a:t>자기</a:t>
          </a:r>
          <a:endParaRPr lang="ko-KR" altLang="en-US" dirty="0">
            <a:solidFill>
              <a:srgbClr val="C00000"/>
            </a:solidFill>
          </a:endParaRPr>
        </a:p>
      </dgm:t>
    </dgm:pt>
    <dgm:pt modelId="{9BD17C57-9C43-4B29-925C-12BB485F36AB}" type="parTrans" cxnId="{C792A2D8-CBEA-4695-95BC-76024E0C9EC5}">
      <dgm:prSet/>
      <dgm:spPr/>
      <dgm:t>
        <a:bodyPr/>
        <a:lstStyle/>
        <a:p>
          <a:pPr latinLnBrk="1"/>
          <a:endParaRPr lang="ko-KR" altLang="en-US"/>
        </a:p>
      </dgm:t>
    </dgm:pt>
    <dgm:pt modelId="{4FEE6C97-5CD5-4868-B0D6-42B45BF08DC9}" type="sibTrans" cxnId="{C792A2D8-CBEA-4695-95BC-76024E0C9EC5}">
      <dgm:prSet/>
      <dgm:spPr/>
      <dgm:t>
        <a:bodyPr/>
        <a:lstStyle/>
        <a:p>
          <a:pPr latinLnBrk="1"/>
          <a:endParaRPr lang="ko-KR" altLang="en-US"/>
        </a:p>
      </dgm:t>
    </dgm:pt>
    <dgm:pt modelId="{998D8339-C6AC-4422-812D-9F1ACEB5C340}" type="pres">
      <dgm:prSet presAssocID="{0632AFBC-EC7A-4BB4-B486-043A285CE0EB}" presName="compositeShape" presStyleCnt="0">
        <dgm:presLayoutVars>
          <dgm:chMax val="7"/>
          <dgm:dir/>
          <dgm:resizeHandles val="exact"/>
        </dgm:presLayoutVars>
      </dgm:prSet>
      <dgm:spPr/>
    </dgm:pt>
    <dgm:pt modelId="{906B050D-046E-4837-9C2D-41D61E0946F9}" type="pres">
      <dgm:prSet presAssocID="{0632AFBC-EC7A-4BB4-B486-043A285CE0EB}" presName="wedge1" presStyleLbl="node1" presStyleIdx="0" presStyleCnt="3" custAng="0" custScaleX="93603" custScaleY="91839" custLinFactNeighborX="64732" custLinFactNeighborY="-8495"/>
      <dgm:spPr/>
      <dgm:t>
        <a:bodyPr/>
        <a:lstStyle/>
        <a:p>
          <a:pPr latinLnBrk="1"/>
          <a:endParaRPr lang="ko-KR" altLang="en-US"/>
        </a:p>
      </dgm:t>
    </dgm:pt>
    <dgm:pt modelId="{485B989C-4B07-4D85-BA02-CAB8F799D848}" type="pres">
      <dgm:prSet presAssocID="{0632AFBC-EC7A-4BB4-B486-043A285CE0EB}" presName="dummy1a" presStyleCnt="0"/>
      <dgm:spPr/>
    </dgm:pt>
    <dgm:pt modelId="{6342F6CC-6111-43DF-8E20-E4FC41E78513}" type="pres">
      <dgm:prSet presAssocID="{0632AFBC-EC7A-4BB4-B486-043A285CE0EB}" presName="dummy1b" presStyleCnt="0"/>
      <dgm:spPr/>
    </dgm:pt>
    <dgm:pt modelId="{78176285-C650-4F4D-9884-6D0AC5B5C146}" type="pres">
      <dgm:prSet presAssocID="{0632AFBC-EC7A-4BB4-B486-043A285CE0EB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AF5A341-7257-4825-BDA8-4966555C6EDB}" type="pres">
      <dgm:prSet presAssocID="{0632AFBC-EC7A-4BB4-B486-043A285CE0EB}" presName="wedge2" presStyleLbl="node1" presStyleIdx="1" presStyleCnt="3"/>
      <dgm:spPr/>
      <dgm:t>
        <a:bodyPr/>
        <a:lstStyle/>
        <a:p>
          <a:pPr latinLnBrk="1"/>
          <a:endParaRPr lang="ko-KR" altLang="en-US"/>
        </a:p>
      </dgm:t>
    </dgm:pt>
    <dgm:pt modelId="{62605938-4082-4237-B4E8-BA1935F3B4E0}" type="pres">
      <dgm:prSet presAssocID="{0632AFBC-EC7A-4BB4-B486-043A285CE0EB}" presName="dummy2a" presStyleCnt="0"/>
      <dgm:spPr/>
    </dgm:pt>
    <dgm:pt modelId="{ADE4EE1E-2A38-4294-ACB4-32A3D732F90A}" type="pres">
      <dgm:prSet presAssocID="{0632AFBC-EC7A-4BB4-B486-043A285CE0EB}" presName="dummy2b" presStyleCnt="0"/>
      <dgm:spPr/>
    </dgm:pt>
    <dgm:pt modelId="{DBE1E079-619F-4856-9245-0CD850229D58}" type="pres">
      <dgm:prSet presAssocID="{0632AFBC-EC7A-4BB4-B486-043A285CE0EB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B79A94D-B363-47F9-9D36-22899B9F28A9}" type="pres">
      <dgm:prSet presAssocID="{0632AFBC-EC7A-4BB4-B486-043A285CE0EB}" presName="wedge3" presStyleLbl="node1" presStyleIdx="2" presStyleCnt="3"/>
      <dgm:spPr/>
      <dgm:t>
        <a:bodyPr/>
        <a:lstStyle/>
        <a:p>
          <a:pPr latinLnBrk="1"/>
          <a:endParaRPr lang="ko-KR" altLang="en-US"/>
        </a:p>
      </dgm:t>
    </dgm:pt>
    <dgm:pt modelId="{B7AFA361-C7F5-4647-BBB5-E1F29EDD19EB}" type="pres">
      <dgm:prSet presAssocID="{0632AFBC-EC7A-4BB4-B486-043A285CE0EB}" presName="dummy3a" presStyleCnt="0"/>
      <dgm:spPr/>
    </dgm:pt>
    <dgm:pt modelId="{B36DC429-5B71-4517-83B4-6F27BD712E00}" type="pres">
      <dgm:prSet presAssocID="{0632AFBC-EC7A-4BB4-B486-043A285CE0EB}" presName="dummy3b" presStyleCnt="0"/>
      <dgm:spPr/>
    </dgm:pt>
    <dgm:pt modelId="{B769B972-27D7-404C-BEF7-69BFE9C3C524}" type="pres">
      <dgm:prSet presAssocID="{0632AFBC-EC7A-4BB4-B486-043A285CE0EB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8C55963-F627-414D-931A-AC244C54391D}" type="pres">
      <dgm:prSet presAssocID="{B684C4C8-9A41-4E68-AD85-44A16E564C13}" presName="arrowWedge1" presStyleLbl="fgSibTrans2D1" presStyleIdx="0" presStyleCnt="3"/>
      <dgm:spPr/>
      <dgm:t>
        <a:bodyPr/>
        <a:lstStyle/>
        <a:p>
          <a:pPr latinLnBrk="1"/>
          <a:endParaRPr lang="ko-KR" altLang="en-US"/>
        </a:p>
      </dgm:t>
    </dgm:pt>
    <dgm:pt modelId="{4C7B2277-7748-4B10-B7F9-9BC6C5098476}" type="pres">
      <dgm:prSet presAssocID="{DF3C9E66-5233-45AC-9E5B-BD28F397E915}" presName="arrowWedge2" presStyleLbl="fgSibTrans2D1" presStyleIdx="1" presStyleCnt="3"/>
      <dgm:spPr/>
    </dgm:pt>
    <dgm:pt modelId="{61FAB7E1-CD50-4CE7-B7A9-BBCA182A19B7}" type="pres">
      <dgm:prSet presAssocID="{4FEE6C97-5CD5-4868-B0D6-42B45BF08DC9}" presName="arrowWedge3" presStyleLbl="fgSibTrans2D1" presStyleIdx="2" presStyleCnt="3"/>
      <dgm:spPr/>
    </dgm:pt>
  </dgm:ptLst>
  <dgm:cxnLst>
    <dgm:cxn modelId="{2E74FF27-0D6B-4E45-8BEB-2E5AC442D8D1}" srcId="{0632AFBC-EC7A-4BB4-B486-043A285CE0EB}" destId="{9132464F-C799-4063-940C-41B9C1A26E9B}" srcOrd="0" destOrd="0" parTransId="{E344C7BB-EE6F-4A67-92F1-027B89F40B45}" sibTransId="{B684C4C8-9A41-4E68-AD85-44A16E564C13}"/>
    <dgm:cxn modelId="{E85689D1-1936-43E4-BDC5-9C3C0025B35F}" type="presOf" srcId="{9132464F-C799-4063-940C-41B9C1A26E9B}" destId="{78176285-C650-4F4D-9884-6D0AC5B5C146}" srcOrd="1" destOrd="0" presId="urn:microsoft.com/office/officeart/2005/8/layout/cycle8"/>
    <dgm:cxn modelId="{979056EF-47E5-412E-AD0E-B3C368209A71}" type="presOf" srcId="{682FFC0B-4E64-418E-8181-59A53552BD9B}" destId="{B769B972-27D7-404C-BEF7-69BFE9C3C524}" srcOrd="1" destOrd="0" presId="urn:microsoft.com/office/officeart/2005/8/layout/cycle8"/>
    <dgm:cxn modelId="{C17E05D9-5DE4-4204-91CC-02C913A965FA}" type="presOf" srcId="{682FFC0B-4E64-418E-8181-59A53552BD9B}" destId="{8B79A94D-B363-47F9-9D36-22899B9F28A9}" srcOrd="0" destOrd="0" presId="urn:microsoft.com/office/officeart/2005/8/layout/cycle8"/>
    <dgm:cxn modelId="{E40B4549-5684-441F-BA13-C2B1F65CD1C6}" srcId="{0632AFBC-EC7A-4BB4-B486-043A285CE0EB}" destId="{20469A99-1C0A-4B15-B355-F14A1D56E699}" srcOrd="1" destOrd="0" parTransId="{0A744180-F0EF-403D-B359-79AC160D4CC1}" sibTransId="{DF3C9E66-5233-45AC-9E5B-BD28F397E915}"/>
    <dgm:cxn modelId="{58B74DAC-0C35-4ED5-841F-95904078BD36}" type="presOf" srcId="{0632AFBC-EC7A-4BB4-B486-043A285CE0EB}" destId="{998D8339-C6AC-4422-812D-9F1ACEB5C340}" srcOrd="0" destOrd="0" presId="urn:microsoft.com/office/officeart/2005/8/layout/cycle8"/>
    <dgm:cxn modelId="{C792A2D8-CBEA-4695-95BC-76024E0C9EC5}" srcId="{0632AFBC-EC7A-4BB4-B486-043A285CE0EB}" destId="{682FFC0B-4E64-418E-8181-59A53552BD9B}" srcOrd="2" destOrd="0" parTransId="{9BD17C57-9C43-4B29-925C-12BB485F36AB}" sibTransId="{4FEE6C97-5CD5-4868-B0D6-42B45BF08DC9}"/>
    <dgm:cxn modelId="{9E775D5A-8D86-4014-A53D-D545C14C0DA3}" type="presOf" srcId="{20469A99-1C0A-4B15-B355-F14A1D56E699}" destId="{FAF5A341-7257-4825-BDA8-4966555C6EDB}" srcOrd="0" destOrd="0" presId="urn:microsoft.com/office/officeart/2005/8/layout/cycle8"/>
    <dgm:cxn modelId="{6AAD06A9-E0EF-4609-8532-28E957C3A0E5}" type="presOf" srcId="{20469A99-1C0A-4B15-B355-F14A1D56E699}" destId="{DBE1E079-619F-4856-9245-0CD850229D58}" srcOrd="1" destOrd="0" presId="urn:microsoft.com/office/officeart/2005/8/layout/cycle8"/>
    <dgm:cxn modelId="{2A72DCF7-E28B-473A-8DA0-FBD8E979B63F}" type="presOf" srcId="{9132464F-C799-4063-940C-41B9C1A26E9B}" destId="{906B050D-046E-4837-9C2D-41D61E0946F9}" srcOrd="0" destOrd="0" presId="urn:microsoft.com/office/officeart/2005/8/layout/cycle8"/>
    <dgm:cxn modelId="{5015E8F5-1A8E-4A92-AF30-F1BECFBB0265}" type="presParOf" srcId="{998D8339-C6AC-4422-812D-9F1ACEB5C340}" destId="{906B050D-046E-4837-9C2D-41D61E0946F9}" srcOrd="0" destOrd="0" presId="urn:microsoft.com/office/officeart/2005/8/layout/cycle8"/>
    <dgm:cxn modelId="{4B25F5F1-7610-4D61-A3ED-3F4718020AC6}" type="presParOf" srcId="{998D8339-C6AC-4422-812D-9F1ACEB5C340}" destId="{485B989C-4B07-4D85-BA02-CAB8F799D848}" srcOrd="1" destOrd="0" presId="urn:microsoft.com/office/officeart/2005/8/layout/cycle8"/>
    <dgm:cxn modelId="{F52BF1AF-4046-4C51-9A0D-2F366BC4C551}" type="presParOf" srcId="{998D8339-C6AC-4422-812D-9F1ACEB5C340}" destId="{6342F6CC-6111-43DF-8E20-E4FC41E78513}" srcOrd="2" destOrd="0" presId="urn:microsoft.com/office/officeart/2005/8/layout/cycle8"/>
    <dgm:cxn modelId="{30577DC9-FAC9-414D-BE19-92B2146D2CDC}" type="presParOf" srcId="{998D8339-C6AC-4422-812D-9F1ACEB5C340}" destId="{78176285-C650-4F4D-9884-6D0AC5B5C146}" srcOrd="3" destOrd="0" presId="urn:microsoft.com/office/officeart/2005/8/layout/cycle8"/>
    <dgm:cxn modelId="{435A6A02-3E09-476D-BFD7-F4AD7FDF64D0}" type="presParOf" srcId="{998D8339-C6AC-4422-812D-9F1ACEB5C340}" destId="{FAF5A341-7257-4825-BDA8-4966555C6EDB}" srcOrd="4" destOrd="0" presId="urn:microsoft.com/office/officeart/2005/8/layout/cycle8"/>
    <dgm:cxn modelId="{9772E5E7-2CF9-4D94-9B76-BDDCCE7970BC}" type="presParOf" srcId="{998D8339-C6AC-4422-812D-9F1ACEB5C340}" destId="{62605938-4082-4237-B4E8-BA1935F3B4E0}" srcOrd="5" destOrd="0" presId="urn:microsoft.com/office/officeart/2005/8/layout/cycle8"/>
    <dgm:cxn modelId="{EA6E0B7F-F3B0-4EDC-836F-469A59792E7E}" type="presParOf" srcId="{998D8339-C6AC-4422-812D-9F1ACEB5C340}" destId="{ADE4EE1E-2A38-4294-ACB4-32A3D732F90A}" srcOrd="6" destOrd="0" presId="urn:microsoft.com/office/officeart/2005/8/layout/cycle8"/>
    <dgm:cxn modelId="{84ED701B-61A4-48A2-B66F-A103629CBCD7}" type="presParOf" srcId="{998D8339-C6AC-4422-812D-9F1ACEB5C340}" destId="{DBE1E079-619F-4856-9245-0CD850229D58}" srcOrd="7" destOrd="0" presId="urn:microsoft.com/office/officeart/2005/8/layout/cycle8"/>
    <dgm:cxn modelId="{08FC30B1-BC31-433D-808B-BD4B3439BAEE}" type="presParOf" srcId="{998D8339-C6AC-4422-812D-9F1ACEB5C340}" destId="{8B79A94D-B363-47F9-9D36-22899B9F28A9}" srcOrd="8" destOrd="0" presId="urn:microsoft.com/office/officeart/2005/8/layout/cycle8"/>
    <dgm:cxn modelId="{E6127D3D-989B-4104-8A6E-11BC1A3BC2F5}" type="presParOf" srcId="{998D8339-C6AC-4422-812D-9F1ACEB5C340}" destId="{B7AFA361-C7F5-4647-BBB5-E1F29EDD19EB}" srcOrd="9" destOrd="0" presId="urn:microsoft.com/office/officeart/2005/8/layout/cycle8"/>
    <dgm:cxn modelId="{18F95BA3-3EB5-403E-B4DE-B75073719BAC}" type="presParOf" srcId="{998D8339-C6AC-4422-812D-9F1ACEB5C340}" destId="{B36DC429-5B71-4517-83B4-6F27BD712E00}" srcOrd="10" destOrd="0" presId="urn:microsoft.com/office/officeart/2005/8/layout/cycle8"/>
    <dgm:cxn modelId="{F281CBC0-A998-4A17-9690-7A51A147346C}" type="presParOf" srcId="{998D8339-C6AC-4422-812D-9F1ACEB5C340}" destId="{B769B972-27D7-404C-BEF7-69BFE9C3C524}" srcOrd="11" destOrd="0" presId="urn:microsoft.com/office/officeart/2005/8/layout/cycle8"/>
    <dgm:cxn modelId="{EC588116-62D7-4ADA-9481-1F3E56E3C439}" type="presParOf" srcId="{998D8339-C6AC-4422-812D-9F1ACEB5C340}" destId="{28C55963-F627-414D-931A-AC244C54391D}" srcOrd="12" destOrd="0" presId="urn:microsoft.com/office/officeart/2005/8/layout/cycle8"/>
    <dgm:cxn modelId="{14D58674-5735-4D07-9AAD-2C624B4559E6}" type="presParOf" srcId="{998D8339-C6AC-4422-812D-9F1ACEB5C340}" destId="{4C7B2277-7748-4B10-B7F9-9BC6C5098476}" srcOrd="13" destOrd="0" presId="urn:microsoft.com/office/officeart/2005/8/layout/cycle8"/>
    <dgm:cxn modelId="{3A20EE60-2FD0-4917-BAF2-1F69335D3BF8}" type="presParOf" srcId="{998D8339-C6AC-4422-812D-9F1ACEB5C340}" destId="{61FAB7E1-CD50-4CE7-B7A9-BBCA182A19B7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632AFBC-EC7A-4BB4-B486-043A285CE0EB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</dgm:pt>
    <dgm:pt modelId="{9132464F-C799-4063-940C-41B9C1A26E9B}">
      <dgm:prSet phldrT="[텍스트]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pPr latinLnBrk="1"/>
          <a:r>
            <a:rPr lang="ko-KR" altLang="en-US" dirty="0" smtClean="0">
              <a:solidFill>
                <a:srgbClr val="C00000"/>
              </a:solidFill>
            </a:rPr>
            <a:t>타인</a:t>
          </a:r>
          <a:endParaRPr lang="ko-KR" altLang="en-US" dirty="0">
            <a:solidFill>
              <a:srgbClr val="C00000"/>
            </a:solidFill>
          </a:endParaRPr>
        </a:p>
      </dgm:t>
    </dgm:pt>
    <dgm:pt modelId="{E344C7BB-EE6F-4A67-92F1-027B89F40B45}" type="parTrans" cxnId="{2E74FF27-0D6B-4E45-8BEB-2E5AC442D8D1}">
      <dgm:prSet/>
      <dgm:spPr/>
      <dgm:t>
        <a:bodyPr/>
        <a:lstStyle/>
        <a:p>
          <a:pPr latinLnBrk="1"/>
          <a:endParaRPr lang="ko-KR" altLang="en-US"/>
        </a:p>
      </dgm:t>
    </dgm:pt>
    <dgm:pt modelId="{B684C4C8-9A41-4E68-AD85-44A16E564C13}" type="sibTrans" cxnId="{2E74FF27-0D6B-4E45-8BEB-2E5AC442D8D1}">
      <dgm:prSet/>
      <dgm:spPr/>
      <dgm:t>
        <a:bodyPr/>
        <a:lstStyle/>
        <a:p>
          <a:pPr latinLnBrk="1"/>
          <a:endParaRPr lang="ko-KR" altLang="en-US"/>
        </a:p>
      </dgm:t>
    </dgm:pt>
    <dgm:pt modelId="{20469A99-1C0A-4B15-B355-F14A1D56E699}">
      <dgm:prSet phldrT="[텍스트]"/>
      <dgm:spPr/>
      <dgm:t>
        <a:bodyPr/>
        <a:lstStyle/>
        <a:p>
          <a:pPr latinLnBrk="1"/>
          <a:r>
            <a:rPr lang="ko-KR" altLang="en-US" dirty="0" smtClean="0">
              <a:solidFill>
                <a:srgbClr val="C00000"/>
              </a:solidFill>
            </a:rPr>
            <a:t>맥락</a:t>
          </a:r>
          <a:endParaRPr lang="ko-KR" altLang="en-US" dirty="0">
            <a:solidFill>
              <a:srgbClr val="C00000"/>
            </a:solidFill>
          </a:endParaRPr>
        </a:p>
      </dgm:t>
    </dgm:pt>
    <dgm:pt modelId="{0A744180-F0EF-403D-B359-79AC160D4CC1}" type="parTrans" cxnId="{E40B4549-5684-441F-BA13-C2B1F65CD1C6}">
      <dgm:prSet/>
      <dgm:spPr/>
      <dgm:t>
        <a:bodyPr/>
        <a:lstStyle/>
        <a:p>
          <a:pPr latinLnBrk="1"/>
          <a:endParaRPr lang="ko-KR" altLang="en-US"/>
        </a:p>
      </dgm:t>
    </dgm:pt>
    <dgm:pt modelId="{DF3C9E66-5233-45AC-9E5B-BD28F397E915}" type="sibTrans" cxnId="{E40B4549-5684-441F-BA13-C2B1F65CD1C6}">
      <dgm:prSet/>
      <dgm:spPr/>
      <dgm:t>
        <a:bodyPr/>
        <a:lstStyle/>
        <a:p>
          <a:pPr latinLnBrk="1"/>
          <a:endParaRPr lang="ko-KR" altLang="en-US"/>
        </a:p>
      </dgm:t>
    </dgm:pt>
    <dgm:pt modelId="{682FFC0B-4E64-418E-8181-59A53552BD9B}">
      <dgm:prSet phldrT="[텍스트]"/>
      <dgm:spPr>
        <a:solidFill>
          <a:schemeClr val="accent6">
            <a:lumMod val="75000"/>
          </a:schemeClr>
        </a:solidFill>
      </dgm:spPr>
      <dgm:t>
        <a:bodyPr/>
        <a:lstStyle/>
        <a:p>
          <a:pPr latinLnBrk="1"/>
          <a:r>
            <a:rPr lang="ko-KR" altLang="en-US" dirty="0" smtClean="0">
              <a:solidFill>
                <a:srgbClr val="C00000"/>
              </a:solidFill>
            </a:rPr>
            <a:t>자기</a:t>
          </a:r>
          <a:endParaRPr lang="ko-KR" altLang="en-US" dirty="0">
            <a:solidFill>
              <a:srgbClr val="C00000"/>
            </a:solidFill>
          </a:endParaRPr>
        </a:p>
      </dgm:t>
    </dgm:pt>
    <dgm:pt modelId="{9BD17C57-9C43-4B29-925C-12BB485F36AB}" type="parTrans" cxnId="{C792A2D8-CBEA-4695-95BC-76024E0C9EC5}">
      <dgm:prSet/>
      <dgm:spPr/>
      <dgm:t>
        <a:bodyPr/>
        <a:lstStyle/>
        <a:p>
          <a:pPr latinLnBrk="1"/>
          <a:endParaRPr lang="ko-KR" altLang="en-US"/>
        </a:p>
      </dgm:t>
    </dgm:pt>
    <dgm:pt modelId="{4FEE6C97-5CD5-4868-B0D6-42B45BF08DC9}" type="sibTrans" cxnId="{C792A2D8-CBEA-4695-95BC-76024E0C9EC5}">
      <dgm:prSet/>
      <dgm:spPr/>
      <dgm:t>
        <a:bodyPr/>
        <a:lstStyle/>
        <a:p>
          <a:pPr latinLnBrk="1"/>
          <a:endParaRPr lang="ko-KR" altLang="en-US"/>
        </a:p>
      </dgm:t>
    </dgm:pt>
    <dgm:pt modelId="{998D8339-C6AC-4422-812D-9F1ACEB5C340}" type="pres">
      <dgm:prSet presAssocID="{0632AFBC-EC7A-4BB4-B486-043A285CE0EB}" presName="compositeShape" presStyleCnt="0">
        <dgm:presLayoutVars>
          <dgm:chMax val="7"/>
          <dgm:dir/>
          <dgm:resizeHandles val="exact"/>
        </dgm:presLayoutVars>
      </dgm:prSet>
      <dgm:spPr/>
    </dgm:pt>
    <dgm:pt modelId="{906B050D-046E-4837-9C2D-41D61E0946F9}" type="pres">
      <dgm:prSet presAssocID="{0632AFBC-EC7A-4BB4-B486-043A285CE0EB}" presName="wedge1" presStyleLbl="node1" presStyleIdx="0" presStyleCnt="3" custAng="0" custScaleX="93603" custScaleY="91839" custLinFactNeighborX="22342"/>
      <dgm:spPr/>
      <dgm:t>
        <a:bodyPr/>
        <a:lstStyle/>
        <a:p>
          <a:pPr latinLnBrk="1"/>
          <a:endParaRPr lang="ko-KR" altLang="en-US"/>
        </a:p>
      </dgm:t>
    </dgm:pt>
    <dgm:pt modelId="{485B989C-4B07-4D85-BA02-CAB8F799D848}" type="pres">
      <dgm:prSet presAssocID="{0632AFBC-EC7A-4BB4-B486-043A285CE0EB}" presName="dummy1a" presStyleCnt="0"/>
      <dgm:spPr/>
    </dgm:pt>
    <dgm:pt modelId="{6342F6CC-6111-43DF-8E20-E4FC41E78513}" type="pres">
      <dgm:prSet presAssocID="{0632AFBC-EC7A-4BB4-B486-043A285CE0EB}" presName="dummy1b" presStyleCnt="0"/>
      <dgm:spPr/>
    </dgm:pt>
    <dgm:pt modelId="{78176285-C650-4F4D-9884-6D0AC5B5C146}" type="pres">
      <dgm:prSet presAssocID="{0632AFBC-EC7A-4BB4-B486-043A285CE0EB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AF5A341-7257-4825-BDA8-4966555C6EDB}" type="pres">
      <dgm:prSet presAssocID="{0632AFBC-EC7A-4BB4-B486-043A285CE0EB}" presName="wedge2" presStyleLbl="node1" presStyleIdx="1" presStyleCnt="3" custLinFactNeighborX="21203"/>
      <dgm:spPr/>
      <dgm:t>
        <a:bodyPr/>
        <a:lstStyle/>
        <a:p>
          <a:pPr latinLnBrk="1"/>
          <a:endParaRPr lang="ko-KR" altLang="en-US"/>
        </a:p>
      </dgm:t>
    </dgm:pt>
    <dgm:pt modelId="{62605938-4082-4237-B4E8-BA1935F3B4E0}" type="pres">
      <dgm:prSet presAssocID="{0632AFBC-EC7A-4BB4-B486-043A285CE0EB}" presName="dummy2a" presStyleCnt="0"/>
      <dgm:spPr/>
    </dgm:pt>
    <dgm:pt modelId="{ADE4EE1E-2A38-4294-ACB4-32A3D732F90A}" type="pres">
      <dgm:prSet presAssocID="{0632AFBC-EC7A-4BB4-B486-043A285CE0EB}" presName="dummy2b" presStyleCnt="0"/>
      <dgm:spPr/>
    </dgm:pt>
    <dgm:pt modelId="{DBE1E079-619F-4856-9245-0CD850229D58}" type="pres">
      <dgm:prSet presAssocID="{0632AFBC-EC7A-4BB4-B486-043A285CE0EB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B79A94D-B363-47F9-9D36-22899B9F28A9}" type="pres">
      <dgm:prSet presAssocID="{0632AFBC-EC7A-4BB4-B486-043A285CE0EB}" presName="wedge3" presStyleLbl="node1" presStyleIdx="2" presStyleCnt="3" custLinFactNeighborX="-12192" custLinFactNeighborY="-11678"/>
      <dgm:spPr/>
      <dgm:t>
        <a:bodyPr/>
        <a:lstStyle/>
        <a:p>
          <a:pPr latinLnBrk="1"/>
          <a:endParaRPr lang="ko-KR" altLang="en-US"/>
        </a:p>
      </dgm:t>
    </dgm:pt>
    <dgm:pt modelId="{B7AFA361-C7F5-4647-BBB5-E1F29EDD19EB}" type="pres">
      <dgm:prSet presAssocID="{0632AFBC-EC7A-4BB4-B486-043A285CE0EB}" presName="dummy3a" presStyleCnt="0"/>
      <dgm:spPr/>
    </dgm:pt>
    <dgm:pt modelId="{B36DC429-5B71-4517-83B4-6F27BD712E00}" type="pres">
      <dgm:prSet presAssocID="{0632AFBC-EC7A-4BB4-B486-043A285CE0EB}" presName="dummy3b" presStyleCnt="0"/>
      <dgm:spPr/>
    </dgm:pt>
    <dgm:pt modelId="{B769B972-27D7-404C-BEF7-69BFE9C3C524}" type="pres">
      <dgm:prSet presAssocID="{0632AFBC-EC7A-4BB4-B486-043A285CE0EB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8C55963-F627-414D-931A-AC244C54391D}" type="pres">
      <dgm:prSet presAssocID="{B684C4C8-9A41-4E68-AD85-44A16E564C13}" presName="arrowWedge1" presStyleLbl="fgSibTrans2D1" presStyleIdx="0" presStyleCnt="3"/>
      <dgm:spPr/>
    </dgm:pt>
    <dgm:pt modelId="{4C7B2277-7748-4B10-B7F9-9BC6C5098476}" type="pres">
      <dgm:prSet presAssocID="{DF3C9E66-5233-45AC-9E5B-BD28F397E915}" presName="arrowWedge2" presStyleLbl="fgSibTrans2D1" presStyleIdx="1" presStyleCnt="3" custLinFactNeighborX="-156" custLinFactNeighborY="2461"/>
      <dgm:spPr/>
    </dgm:pt>
    <dgm:pt modelId="{61FAB7E1-CD50-4CE7-B7A9-BBCA182A19B7}" type="pres">
      <dgm:prSet presAssocID="{4FEE6C97-5CD5-4868-B0D6-42B45BF08DC9}" presName="arrowWedge3" presStyleLbl="fgSibTrans2D1" presStyleIdx="2" presStyleCnt="3"/>
      <dgm:spPr/>
    </dgm:pt>
  </dgm:ptLst>
  <dgm:cxnLst>
    <dgm:cxn modelId="{C792A2D8-CBEA-4695-95BC-76024E0C9EC5}" srcId="{0632AFBC-EC7A-4BB4-B486-043A285CE0EB}" destId="{682FFC0B-4E64-418E-8181-59A53552BD9B}" srcOrd="2" destOrd="0" parTransId="{9BD17C57-9C43-4B29-925C-12BB485F36AB}" sibTransId="{4FEE6C97-5CD5-4868-B0D6-42B45BF08DC9}"/>
    <dgm:cxn modelId="{1F7937DC-7CA9-43B8-B930-8ECEEAF632D0}" type="presOf" srcId="{9132464F-C799-4063-940C-41B9C1A26E9B}" destId="{78176285-C650-4F4D-9884-6D0AC5B5C146}" srcOrd="1" destOrd="0" presId="urn:microsoft.com/office/officeart/2005/8/layout/cycle8"/>
    <dgm:cxn modelId="{E40B4549-5684-441F-BA13-C2B1F65CD1C6}" srcId="{0632AFBC-EC7A-4BB4-B486-043A285CE0EB}" destId="{20469A99-1C0A-4B15-B355-F14A1D56E699}" srcOrd="1" destOrd="0" parTransId="{0A744180-F0EF-403D-B359-79AC160D4CC1}" sibTransId="{DF3C9E66-5233-45AC-9E5B-BD28F397E915}"/>
    <dgm:cxn modelId="{0726E1BF-6016-4A44-B62A-937258094937}" type="presOf" srcId="{9132464F-C799-4063-940C-41B9C1A26E9B}" destId="{906B050D-046E-4837-9C2D-41D61E0946F9}" srcOrd="0" destOrd="0" presId="urn:microsoft.com/office/officeart/2005/8/layout/cycle8"/>
    <dgm:cxn modelId="{2E74FF27-0D6B-4E45-8BEB-2E5AC442D8D1}" srcId="{0632AFBC-EC7A-4BB4-B486-043A285CE0EB}" destId="{9132464F-C799-4063-940C-41B9C1A26E9B}" srcOrd="0" destOrd="0" parTransId="{E344C7BB-EE6F-4A67-92F1-027B89F40B45}" sibTransId="{B684C4C8-9A41-4E68-AD85-44A16E564C13}"/>
    <dgm:cxn modelId="{C8DD99DF-9440-4854-8A88-87B31A4DD839}" type="presOf" srcId="{20469A99-1C0A-4B15-B355-F14A1D56E699}" destId="{FAF5A341-7257-4825-BDA8-4966555C6EDB}" srcOrd="0" destOrd="0" presId="urn:microsoft.com/office/officeart/2005/8/layout/cycle8"/>
    <dgm:cxn modelId="{E9AFA02F-7C45-44FC-8C94-E0487BC3E53C}" type="presOf" srcId="{0632AFBC-EC7A-4BB4-B486-043A285CE0EB}" destId="{998D8339-C6AC-4422-812D-9F1ACEB5C340}" srcOrd="0" destOrd="0" presId="urn:microsoft.com/office/officeart/2005/8/layout/cycle8"/>
    <dgm:cxn modelId="{1A77B047-5392-4295-BBD1-28491C254EF5}" type="presOf" srcId="{20469A99-1C0A-4B15-B355-F14A1D56E699}" destId="{DBE1E079-619F-4856-9245-0CD850229D58}" srcOrd="1" destOrd="0" presId="urn:microsoft.com/office/officeart/2005/8/layout/cycle8"/>
    <dgm:cxn modelId="{E653EDFF-05CF-4E40-A946-B8E2AA9A1E59}" type="presOf" srcId="{682FFC0B-4E64-418E-8181-59A53552BD9B}" destId="{8B79A94D-B363-47F9-9D36-22899B9F28A9}" srcOrd="0" destOrd="0" presId="urn:microsoft.com/office/officeart/2005/8/layout/cycle8"/>
    <dgm:cxn modelId="{FCACAA1F-4A8B-4B29-B557-1E194FA10EA6}" type="presOf" srcId="{682FFC0B-4E64-418E-8181-59A53552BD9B}" destId="{B769B972-27D7-404C-BEF7-69BFE9C3C524}" srcOrd="1" destOrd="0" presId="urn:microsoft.com/office/officeart/2005/8/layout/cycle8"/>
    <dgm:cxn modelId="{7D38305C-D76D-4F9D-8950-823883D8E445}" type="presParOf" srcId="{998D8339-C6AC-4422-812D-9F1ACEB5C340}" destId="{906B050D-046E-4837-9C2D-41D61E0946F9}" srcOrd="0" destOrd="0" presId="urn:microsoft.com/office/officeart/2005/8/layout/cycle8"/>
    <dgm:cxn modelId="{DB32136D-2528-4DAE-A0F4-8A040B3FFC8A}" type="presParOf" srcId="{998D8339-C6AC-4422-812D-9F1ACEB5C340}" destId="{485B989C-4B07-4D85-BA02-CAB8F799D848}" srcOrd="1" destOrd="0" presId="urn:microsoft.com/office/officeart/2005/8/layout/cycle8"/>
    <dgm:cxn modelId="{E69AEB69-26F7-4D02-9FC5-89ECC0E57FE4}" type="presParOf" srcId="{998D8339-C6AC-4422-812D-9F1ACEB5C340}" destId="{6342F6CC-6111-43DF-8E20-E4FC41E78513}" srcOrd="2" destOrd="0" presId="urn:microsoft.com/office/officeart/2005/8/layout/cycle8"/>
    <dgm:cxn modelId="{2C02AF24-FE75-474C-A4E1-C757744A0B11}" type="presParOf" srcId="{998D8339-C6AC-4422-812D-9F1ACEB5C340}" destId="{78176285-C650-4F4D-9884-6D0AC5B5C146}" srcOrd="3" destOrd="0" presId="urn:microsoft.com/office/officeart/2005/8/layout/cycle8"/>
    <dgm:cxn modelId="{5E1F5F69-F290-4A13-8BE3-6FA0552FBB38}" type="presParOf" srcId="{998D8339-C6AC-4422-812D-9F1ACEB5C340}" destId="{FAF5A341-7257-4825-BDA8-4966555C6EDB}" srcOrd="4" destOrd="0" presId="urn:microsoft.com/office/officeart/2005/8/layout/cycle8"/>
    <dgm:cxn modelId="{89384866-5473-42A1-99B5-B3275132D2E3}" type="presParOf" srcId="{998D8339-C6AC-4422-812D-9F1ACEB5C340}" destId="{62605938-4082-4237-B4E8-BA1935F3B4E0}" srcOrd="5" destOrd="0" presId="urn:microsoft.com/office/officeart/2005/8/layout/cycle8"/>
    <dgm:cxn modelId="{5C61C5F6-694B-4328-B626-716441FF9300}" type="presParOf" srcId="{998D8339-C6AC-4422-812D-9F1ACEB5C340}" destId="{ADE4EE1E-2A38-4294-ACB4-32A3D732F90A}" srcOrd="6" destOrd="0" presId="urn:microsoft.com/office/officeart/2005/8/layout/cycle8"/>
    <dgm:cxn modelId="{EB013E00-9243-4280-AC39-A2FD00EF79A1}" type="presParOf" srcId="{998D8339-C6AC-4422-812D-9F1ACEB5C340}" destId="{DBE1E079-619F-4856-9245-0CD850229D58}" srcOrd="7" destOrd="0" presId="urn:microsoft.com/office/officeart/2005/8/layout/cycle8"/>
    <dgm:cxn modelId="{1C1D479E-C5C2-40BC-A7B2-8FE06D49201C}" type="presParOf" srcId="{998D8339-C6AC-4422-812D-9F1ACEB5C340}" destId="{8B79A94D-B363-47F9-9D36-22899B9F28A9}" srcOrd="8" destOrd="0" presId="urn:microsoft.com/office/officeart/2005/8/layout/cycle8"/>
    <dgm:cxn modelId="{488E4DF2-2A92-41E3-9531-98F636112335}" type="presParOf" srcId="{998D8339-C6AC-4422-812D-9F1ACEB5C340}" destId="{B7AFA361-C7F5-4647-BBB5-E1F29EDD19EB}" srcOrd="9" destOrd="0" presId="urn:microsoft.com/office/officeart/2005/8/layout/cycle8"/>
    <dgm:cxn modelId="{06F84280-6D20-47A6-BDE8-E7465C7F347A}" type="presParOf" srcId="{998D8339-C6AC-4422-812D-9F1ACEB5C340}" destId="{B36DC429-5B71-4517-83B4-6F27BD712E00}" srcOrd="10" destOrd="0" presId="urn:microsoft.com/office/officeart/2005/8/layout/cycle8"/>
    <dgm:cxn modelId="{6434915E-F64F-4FAD-903D-E633CA8FD95C}" type="presParOf" srcId="{998D8339-C6AC-4422-812D-9F1ACEB5C340}" destId="{B769B972-27D7-404C-BEF7-69BFE9C3C524}" srcOrd="11" destOrd="0" presId="urn:microsoft.com/office/officeart/2005/8/layout/cycle8"/>
    <dgm:cxn modelId="{F1D1779D-CE04-4E6A-BC78-D6796196B679}" type="presParOf" srcId="{998D8339-C6AC-4422-812D-9F1ACEB5C340}" destId="{28C55963-F627-414D-931A-AC244C54391D}" srcOrd="12" destOrd="0" presId="urn:microsoft.com/office/officeart/2005/8/layout/cycle8"/>
    <dgm:cxn modelId="{A896479F-6509-434A-BED7-B181E6AE7301}" type="presParOf" srcId="{998D8339-C6AC-4422-812D-9F1ACEB5C340}" destId="{4C7B2277-7748-4B10-B7F9-9BC6C5098476}" srcOrd="13" destOrd="0" presId="urn:microsoft.com/office/officeart/2005/8/layout/cycle8"/>
    <dgm:cxn modelId="{C65C2C12-1B0B-4E66-98A8-FBF2FDE60DB1}" type="presParOf" srcId="{998D8339-C6AC-4422-812D-9F1ACEB5C340}" destId="{61FAB7E1-CD50-4CE7-B7A9-BBCA182A19B7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632AFBC-EC7A-4BB4-B486-043A285CE0EB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</dgm:pt>
    <dgm:pt modelId="{9132464F-C799-4063-940C-41B9C1A26E9B}">
      <dgm:prSet phldrT="[텍스트]"/>
      <dgm:spPr>
        <a:solidFill>
          <a:schemeClr val="accent6">
            <a:lumMod val="75000"/>
          </a:schemeClr>
        </a:solidFill>
      </dgm:spPr>
      <dgm:t>
        <a:bodyPr/>
        <a:lstStyle/>
        <a:p>
          <a:pPr latinLnBrk="1"/>
          <a:r>
            <a:rPr lang="ko-KR" altLang="en-US" dirty="0" smtClean="0">
              <a:solidFill>
                <a:srgbClr val="C00000"/>
              </a:solidFill>
            </a:rPr>
            <a:t>타인</a:t>
          </a:r>
          <a:endParaRPr lang="ko-KR" altLang="en-US" dirty="0">
            <a:solidFill>
              <a:srgbClr val="C00000"/>
            </a:solidFill>
          </a:endParaRPr>
        </a:p>
      </dgm:t>
    </dgm:pt>
    <dgm:pt modelId="{E344C7BB-EE6F-4A67-92F1-027B89F40B45}" type="parTrans" cxnId="{2E74FF27-0D6B-4E45-8BEB-2E5AC442D8D1}">
      <dgm:prSet/>
      <dgm:spPr/>
      <dgm:t>
        <a:bodyPr/>
        <a:lstStyle/>
        <a:p>
          <a:pPr latinLnBrk="1"/>
          <a:endParaRPr lang="ko-KR" altLang="en-US"/>
        </a:p>
      </dgm:t>
    </dgm:pt>
    <dgm:pt modelId="{B684C4C8-9A41-4E68-AD85-44A16E564C13}" type="sibTrans" cxnId="{2E74FF27-0D6B-4E45-8BEB-2E5AC442D8D1}">
      <dgm:prSet/>
      <dgm:spPr/>
      <dgm:t>
        <a:bodyPr/>
        <a:lstStyle/>
        <a:p>
          <a:pPr latinLnBrk="1"/>
          <a:endParaRPr lang="ko-KR" altLang="en-US"/>
        </a:p>
      </dgm:t>
    </dgm:pt>
    <dgm:pt modelId="{20469A99-1C0A-4B15-B355-F14A1D56E699}">
      <dgm:prSet phldrT="[텍스트]"/>
      <dgm:spPr/>
      <dgm:t>
        <a:bodyPr/>
        <a:lstStyle/>
        <a:p>
          <a:pPr latinLnBrk="1"/>
          <a:r>
            <a:rPr lang="ko-KR" altLang="en-US" dirty="0" smtClean="0">
              <a:solidFill>
                <a:srgbClr val="C00000"/>
              </a:solidFill>
            </a:rPr>
            <a:t>맥락</a:t>
          </a:r>
          <a:endParaRPr lang="ko-KR" altLang="en-US" dirty="0">
            <a:solidFill>
              <a:srgbClr val="C00000"/>
            </a:solidFill>
          </a:endParaRPr>
        </a:p>
      </dgm:t>
    </dgm:pt>
    <dgm:pt modelId="{0A744180-F0EF-403D-B359-79AC160D4CC1}" type="parTrans" cxnId="{E40B4549-5684-441F-BA13-C2B1F65CD1C6}">
      <dgm:prSet/>
      <dgm:spPr/>
      <dgm:t>
        <a:bodyPr/>
        <a:lstStyle/>
        <a:p>
          <a:pPr latinLnBrk="1"/>
          <a:endParaRPr lang="ko-KR" altLang="en-US"/>
        </a:p>
      </dgm:t>
    </dgm:pt>
    <dgm:pt modelId="{DF3C9E66-5233-45AC-9E5B-BD28F397E915}" type="sibTrans" cxnId="{E40B4549-5684-441F-BA13-C2B1F65CD1C6}">
      <dgm:prSet/>
      <dgm:spPr/>
      <dgm:t>
        <a:bodyPr/>
        <a:lstStyle/>
        <a:p>
          <a:pPr latinLnBrk="1"/>
          <a:endParaRPr lang="ko-KR" altLang="en-US"/>
        </a:p>
      </dgm:t>
    </dgm:pt>
    <dgm:pt modelId="{682FFC0B-4E64-418E-8181-59A53552BD9B}">
      <dgm:prSet phldrT="[텍스트]"/>
      <dgm:spPr>
        <a:solidFill>
          <a:schemeClr val="accent6">
            <a:lumMod val="75000"/>
          </a:schemeClr>
        </a:solidFill>
      </dgm:spPr>
      <dgm:t>
        <a:bodyPr/>
        <a:lstStyle/>
        <a:p>
          <a:pPr latinLnBrk="1"/>
          <a:r>
            <a:rPr lang="ko-KR" altLang="en-US" dirty="0" smtClean="0">
              <a:solidFill>
                <a:srgbClr val="C00000"/>
              </a:solidFill>
            </a:rPr>
            <a:t>자기</a:t>
          </a:r>
          <a:endParaRPr lang="ko-KR" altLang="en-US" dirty="0">
            <a:solidFill>
              <a:srgbClr val="C00000"/>
            </a:solidFill>
          </a:endParaRPr>
        </a:p>
      </dgm:t>
    </dgm:pt>
    <dgm:pt modelId="{9BD17C57-9C43-4B29-925C-12BB485F36AB}" type="parTrans" cxnId="{C792A2D8-CBEA-4695-95BC-76024E0C9EC5}">
      <dgm:prSet/>
      <dgm:spPr/>
      <dgm:t>
        <a:bodyPr/>
        <a:lstStyle/>
        <a:p>
          <a:pPr latinLnBrk="1"/>
          <a:endParaRPr lang="ko-KR" altLang="en-US"/>
        </a:p>
      </dgm:t>
    </dgm:pt>
    <dgm:pt modelId="{4FEE6C97-5CD5-4868-B0D6-42B45BF08DC9}" type="sibTrans" cxnId="{C792A2D8-CBEA-4695-95BC-76024E0C9EC5}">
      <dgm:prSet/>
      <dgm:spPr/>
      <dgm:t>
        <a:bodyPr/>
        <a:lstStyle/>
        <a:p>
          <a:pPr latinLnBrk="1"/>
          <a:endParaRPr lang="ko-KR" altLang="en-US"/>
        </a:p>
      </dgm:t>
    </dgm:pt>
    <dgm:pt modelId="{998D8339-C6AC-4422-812D-9F1ACEB5C340}" type="pres">
      <dgm:prSet presAssocID="{0632AFBC-EC7A-4BB4-B486-043A285CE0EB}" presName="compositeShape" presStyleCnt="0">
        <dgm:presLayoutVars>
          <dgm:chMax val="7"/>
          <dgm:dir/>
          <dgm:resizeHandles val="exact"/>
        </dgm:presLayoutVars>
      </dgm:prSet>
      <dgm:spPr/>
    </dgm:pt>
    <dgm:pt modelId="{906B050D-046E-4837-9C2D-41D61E0946F9}" type="pres">
      <dgm:prSet presAssocID="{0632AFBC-EC7A-4BB4-B486-043A285CE0EB}" presName="wedge1" presStyleLbl="node1" presStyleIdx="0" presStyleCnt="3" custAng="0" custScaleX="93603" custScaleY="91839" custLinFactNeighborX="70718" custLinFactNeighborY="-20928"/>
      <dgm:spPr/>
      <dgm:t>
        <a:bodyPr/>
        <a:lstStyle/>
        <a:p>
          <a:pPr latinLnBrk="1"/>
          <a:endParaRPr lang="ko-KR" altLang="en-US"/>
        </a:p>
      </dgm:t>
    </dgm:pt>
    <dgm:pt modelId="{485B989C-4B07-4D85-BA02-CAB8F799D848}" type="pres">
      <dgm:prSet presAssocID="{0632AFBC-EC7A-4BB4-B486-043A285CE0EB}" presName="dummy1a" presStyleCnt="0"/>
      <dgm:spPr/>
    </dgm:pt>
    <dgm:pt modelId="{6342F6CC-6111-43DF-8E20-E4FC41E78513}" type="pres">
      <dgm:prSet presAssocID="{0632AFBC-EC7A-4BB4-B486-043A285CE0EB}" presName="dummy1b" presStyleCnt="0"/>
      <dgm:spPr/>
    </dgm:pt>
    <dgm:pt modelId="{78176285-C650-4F4D-9884-6D0AC5B5C146}" type="pres">
      <dgm:prSet presAssocID="{0632AFBC-EC7A-4BB4-B486-043A285CE0EB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AF5A341-7257-4825-BDA8-4966555C6EDB}" type="pres">
      <dgm:prSet presAssocID="{0632AFBC-EC7A-4BB4-B486-043A285CE0EB}" presName="wedge2" presStyleLbl="node1" presStyleIdx="1" presStyleCnt="3" custLinFactNeighborX="27869" custLinFactNeighborY="-3431"/>
      <dgm:spPr/>
      <dgm:t>
        <a:bodyPr/>
        <a:lstStyle/>
        <a:p>
          <a:pPr latinLnBrk="1"/>
          <a:endParaRPr lang="ko-KR" altLang="en-US"/>
        </a:p>
      </dgm:t>
    </dgm:pt>
    <dgm:pt modelId="{62605938-4082-4237-B4E8-BA1935F3B4E0}" type="pres">
      <dgm:prSet presAssocID="{0632AFBC-EC7A-4BB4-B486-043A285CE0EB}" presName="dummy2a" presStyleCnt="0"/>
      <dgm:spPr/>
    </dgm:pt>
    <dgm:pt modelId="{ADE4EE1E-2A38-4294-ACB4-32A3D732F90A}" type="pres">
      <dgm:prSet presAssocID="{0632AFBC-EC7A-4BB4-B486-043A285CE0EB}" presName="dummy2b" presStyleCnt="0"/>
      <dgm:spPr/>
    </dgm:pt>
    <dgm:pt modelId="{DBE1E079-619F-4856-9245-0CD850229D58}" type="pres">
      <dgm:prSet presAssocID="{0632AFBC-EC7A-4BB4-B486-043A285CE0EB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B79A94D-B363-47F9-9D36-22899B9F28A9}" type="pres">
      <dgm:prSet presAssocID="{0632AFBC-EC7A-4BB4-B486-043A285CE0EB}" presName="wedge3" presStyleLbl="node1" presStyleIdx="2" presStyleCnt="3" custLinFactNeighborX="-30377" custLinFactNeighborY="-19557"/>
      <dgm:spPr/>
      <dgm:t>
        <a:bodyPr/>
        <a:lstStyle/>
        <a:p>
          <a:pPr latinLnBrk="1"/>
          <a:endParaRPr lang="ko-KR" altLang="en-US"/>
        </a:p>
      </dgm:t>
    </dgm:pt>
    <dgm:pt modelId="{B7AFA361-C7F5-4647-BBB5-E1F29EDD19EB}" type="pres">
      <dgm:prSet presAssocID="{0632AFBC-EC7A-4BB4-B486-043A285CE0EB}" presName="dummy3a" presStyleCnt="0"/>
      <dgm:spPr/>
    </dgm:pt>
    <dgm:pt modelId="{B36DC429-5B71-4517-83B4-6F27BD712E00}" type="pres">
      <dgm:prSet presAssocID="{0632AFBC-EC7A-4BB4-B486-043A285CE0EB}" presName="dummy3b" presStyleCnt="0"/>
      <dgm:spPr/>
    </dgm:pt>
    <dgm:pt modelId="{B769B972-27D7-404C-BEF7-69BFE9C3C524}" type="pres">
      <dgm:prSet presAssocID="{0632AFBC-EC7A-4BB4-B486-043A285CE0EB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8C55963-F627-414D-931A-AC244C54391D}" type="pres">
      <dgm:prSet presAssocID="{B684C4C8-9A41-4E68-AD85-44A16E564C13}" presName="arrowWedge1" presStyleLbl="fgSibTrans2D1" presStyleIdx="0" presStyleCnt="3"/>
      <dgm:spPr/>
    </dgm:pt>
    <dgm:pt modelId="{4C7B2277-7748-4B10-B7F9-9BC6C5098476}" type="pres">
      <dgm:prSet presAssocID="{DF3C9E66-5233-45AC-9E5B-BD28F397E915}" presName="arrowWedge2" presStyleLbl="fgSibTrans2D1" presStyleIdx="1" presStyleCnt="3"/>
      <dgm:spPr/>
    </dgm:pt>
    <dgm:pt modelId="{61FAB7E1-CD50-4CE7-B7A9-BBCA182A19B7}" type="pres">
      <dgm:prSet presAssocID="{4FEE6C97-5CD5-4868-B0D6-42B45BF08DC9}" presName="arrowWedge3" presStyleLbl="fgSibTrans2D1" presStyleIdx="2" presStyleCnt="3" custLinFactNeighborX="-1495" custLinFactNeighborY="3057"/>
      <dgm:spPr/>
    </dgm:pt>
  </dgm:ptLst>
  <dgm:cxnLst>
    <dgm:cxn modelId="{E26C0810-20E9-4885-AC09-3C4F588D77E8}" type="presOf" srcId="{0632AFBC-EC7A-4BB4-B486-043A285CE0EB}" destId="{998D8339-C6AC-4422-812D-9F1ACEB5C340}" srcOrd="0" destOrd="0" presId="urn:microsoft.com/office/officeart/2005/8/layout/cycle8"/>
    <dgm:cxn modelId="{C792A2D8-CBEA-4695-95BC-76024E0C9EC5}" srcId="{0632AFBC-EC7A-4BB4-B486-043A285CE0EB}" destId="{682FFC0B-4E64-418E-8181-59A53552BD9B}" srcOrd="2" destOrd="0" parTransId="{9BD17C57-9C43-4B29-925C-12BB485F36AB}" sibTransId="{4FEE6C97-5CD5-4868-B0D6-42B45BF08DC9}"/>
    <dgm:cxn modelId="{E40B4549-5684-441F-BA13-C2B1F65CD1C6}" srcId="{0632AFBC-EC7A-4BB4-B486-043A285CE0EB}" destId="{20469A99-1C0A-4B15-B355-F14A1D56E699}" srcOrd="1" destOrd="0" parTransId="{0A744180-F0EF-403D-B359-79AC160D4CC1}" sibTransId="{DF3C9E66-5233-45AC-9E5B-BD28F397E915}"/>
    <dgm:cxn modelId="{9D0121A2-F4F2-4555-8347-4C6F83B8A8B9}" type="presOf" srcId="{20469A99-1C0A-4B15-B355-F14A1D56E699}" destId="{DBE1E079-619F-4856-9245-0CD850229D58}" srcOrd="1" destOrd="0" presId="urn:microsoft.com/office/officeart/2005/8/layout/cycle8"/>
    <dgm:cxn modelId="{F2DB1880-F064-4644-A297-2517C36808CF}" type="presOf" srcId="{682FFC0B-4E64-418E-8181-59A53552BD9B}" destId="{8B79A94D-B363-47F9-9D36-22899B9F28A9}" srcOrd="0" destOrd="0" presId="urn:microsoft.com/office/officeart/2005/8/layout/cycle8"/>
    <dgm:cxn modelId="{2E74FF27-0D6B-4E45-8BEB-2E5AC442D8D1}" srcId="{0632AFBC-EC7A-4BB4-B486-043A285CE0EB}" destId="{9132464F-C799-4063-940C-41B9C1A26E9B}" srcOrd="0" destOrd="0" parTransId="{E344C7BB-EE6F-4A67-92F1-027B89F40B45}" sibTransId="{B684C4C8-9A41-4E68-AD85-44A16E564C13}"/>
    <dgm:cxn modelId="{F9FE91FE-80AF-418F-984F-E45E96C10A4E}" type="presOf" srcId="{682FFC0B-4E64-418E-8181-59A53552BD9B}" destId="{B769B972-27D7-404C-BEF7-69BFE9C3C524}" srcOrd="1" destOrd="0" presId="urn:microsoft.com/office/officeart/2005/8/layout/cycle8"/>
    <dgm:cxn modelId="{34FD5447-0E71-4DC7-991E-518FCE9D9546}" type="presOf" srcId="{9132464F-C799-4063-940C-41B9C1A26E9B}" destId="{906B050D-046E-4837-9C2D-41D61E0946F9}" srcOrd="0" destOrd="0" presId="urn:microsoft.com/office/officeart/2005/8/layout/cycle8"/>
    <dgm:cxn modelId="{A48A66DA-481D-45A8-A6AA-36465AEC6E87}" type="presOf" srcId="{20469A99-1C0A-4B15-B355-F14A1D56E699}" destId="{FAF5A341-7257-4825-BDA8-4966555C6EDB}" srcOrd="0" destOrd="0" presId="urn:microsoft.com/office/officeart/2005/8/layout/cycle8"/>
    <dgm:cxn modelId="{45AF8749-7224-476F-854A-E3777B673622}" type="presOf" srcId="{9132464F-C799-4063-940C-41B9C1A26E9B}" destId="{78176285-C650-4F4D-9884-6D0AC5B5C146}" srcOrd="1" destOrd="0" presId="urn:microsoft.com/office/officeart/2005/8/layout/cycle8"/>
    <dgm:cxn modelId="{0142BF88-F9D4-4C58-A22E-5092AE705ECA}" type="presParOf" srcId="{998D8339-C6AC-4422-812D-9F1ACEB5C340}" destId="{906B050D-046E-4837-9C2D-41D61E0946F9}" srcOrd="0" destOrd="0" presId="urn:microsoft.com/office/officeart/2005/8/layout/cycle8"/>
    <dgm:cxn modelId="{6C6FB774-F84C-44F4-86E3-6C299FF1DADA}" type="presParOf" srcId="{998D8339-C6AC-4422-812D-9F1ACEB5C340}" destId="{485B989C-4B07-4D85-BA02-CAB8F799D848}" srcOrd="1" destOrd="0" presId="urn:microsoft.com/office/officeart/2005/8/layout/cycle8"/>
    <dgm:cxn modelId="{0C106C94-7011-4ACB-B37B-7F4B3E038F17}" type="presParOf" srcId="{998D8339-C6AC-4422-812D-9F1ACEB5C340}" destId="{6342F6CC-6111-43DF-8E20-E4FC41E78513}" srcOrd="2" destOrd="0" presId="urn:microsoft.com/office/officeart/2005/8/layout/cycle8"/>
    <dgm:cxn modelId="{EA1E8242-C299-4CDB-A4D7-A044AE4E8A14}" type="presParOf" srcId="{998D8339-C6AC-4422-812D-9F1ACEB5C340}" destId="{78176285-C650-4F4D-9884-6D0AC5B5C146}" srcOrd="3" destOrd="0" presId="urn:microsoft.com/office/officeart/2005/8/layout/cycle8"/>
    <dgm:cxn modelId="{5050060F-D6F5-45BF-8742-7E31C2768277}" type="presParOf" srcId="{998D8339-C6AC-4422-812D-9F1ACEB5C340}" destId="{FAF5A341-7257-4825-BDA8-4966555C6EDB}" srcOrd="4" destOrd="0" presId="urn:microsoft.com/office/officeart/2005/8/layout/cycle8"/>
    <dgm:cxn modelId="{F3B08AB2-5880-442D-A9B8-B55376098AA7}" type="presParOf" srcId="{998D8339-C6AC-4422-812D-9F1ACEB5C340}" destId="{62605938-4082-4237-B4E8-BA1935F3B4E0}" srcOrd="5" destOrd="0" presId="urn:microsoft.com/office/officeart/2005/8/layout/cycle8"/>
    <dgm:cxn modelId="{1B4DC215-5C2F-4B44-A4C2-BBC6BA8D5D25}" type="presParOf" srcId="{998D8339-C6AC-4422-812D-9F1ACEB5C340}" destId="{ADE4EE1E-2A38-4294-ACB4-32A3D732F90A}" srcOrd="6" destOrd="0" presId="urn:microsoft.com/office/officeart/2005/8/layout/cycle8"/>
    <dgm:cxn modelId="{6C0AB905-B6EB-40CF-A8DB-FFB14183482B}" type="presParOf" srcId="{998D8339-C6AC-4422-812D-9F1ACEB5C340}" destId="{DBE1E079-619F-4856-9245-0CD850229D58}" srcOrd="7" destOrd="0" presId="urn:microsoft.com/office/officeart/2005/8/layout/cycle8"/>
    <dgm:cxn modelId="{0AF042C0-ECB7-46FA-B80E-9E7C8AC854C0}" type="presParOf" srcId="{998D8339-C6AC-4422-812D-9F1ACEB5C340}" destId="{8B79A94D-B363-47F9-9D36-22899B9F28A9}" srcOrd="8" destOrd="0" presId="urn:microsoft.com/office/officeart/2005/8/layout/cycle8"/>
    <dgm:cxn modelId="{24727312-BA8B-4B22-89A7-983C4A816348}" type="presParOf" srcId="{998D8339-C6AC-4422-812D-9F1ACEB5C340}" destId="{B7AFA361-C7F5-4647-BBB5-E1F29EDD19EB}" srcOrd="9" destOrd="0" presId="urn:microsoft.com/office/officeart/2005/8/layout/cycle8"/>
    <dgm:cxn modelId="{A34EC26E-BCD2-4ED1-9319-8102D3680E59}" type="presParOf" srcId="{998D8339-C6AC-4422-812D-9F1ACEB5C340}" destId="{B36DC429-5B71-4517-83B4-6F27BD712E00}" srcOrd="10" destOrd="0" presId="urn:microsoft.com/office/officeart/2005/8/layout/cycle8"/>
    <dgm:cxn modelId="{A11874EC-C8AB-4862-9720-B0E4D3AA1F5B}" type="presParOf" srcId="{998D8339-C6AC-4422-812D-9F1ACEB5C340}" destId="{B769B972-27D7-404C-BEF7-69BFE9C3C524}" srcOrd="11" destOrd="0" presId="urn:microsoft.com/office/officeart/2005/8/layout/cycle8"/>
    <dgm:cxn modelId="{AFB66D60-4760-4627-A15C-326FA7E27ECA}" type="presParOf" srcId="{998D8339-C6AC-4422-812D-9F1ACEB5C340}" destId="{28C55963-F627-414D-931A-AC244C54391D}" srcOrd="12" destOrd="0" presId="urn:microsoft.com/office/officeart/2005/8/layout/cycle8"/>
    <dgm:cxn modelId="{159CC469-900E-440B-9981-EF34A66216EE}" type="presParOf" srcId="{998D8339-C6AC-4422-812D-9F1ACEB5C340}" destId="{4C7B2277-7748-4B10-B7F9-9BC6C5098476}" srcOrd="13" destOrd="0" presId="urn:microsoft.com/office/officeart/2005/8/layout/cycle8"/>
    <dgm:cxn modelId="{AF980621-6F4E-471A-B6CE-669B4A673287}" type="presParOf" srcId="{998D8339-C6AC-4422-812D-9F1ACEB5C340}" destId="{61FAB7E1-CD50-4CE7-B7A9-BBCA182A19B7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632AFBC-EC7A-4BB4-B486-043A285CE0EB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</dgm:pt>
    <dgm:pt modelId="{9132464F-C799-4063-940C-41B9C1A26E9B}">
      <dgm:prSet phldrT="[텍스트]"/>
      <dgm:spPr>
        <a:solidFill>
          <a:schemeClr val="accent6">
            <a:lumMod val="75000"/>
          </a:schemeClr>
        </a:solidFill>
      </dgm:spPr>
      <dgm:t>
        <a:bodyPr/>
        <a:lstStyle/>
        <a:p>
          <a:pPr latinLnBrk="1"/>
          <a:r>
            <a:rPr lang="ko-KR" altLang="en-US" dirty="0" smtClean="0">
              <a:solidFill>
                <a:srgbClr val="C00000"/>
              </a:solidFill>
            </a:rPr>
            <a:t>타인</a:t>
          </a:r>
          <a:endParaRPr lang="ko-KR" altLang="en-US" dirty="0">
            <a:solidFill>
              <a:srgbClr val="C00000"/>
            </a:solidFill>
          </a:endParaRPr>
        </a:p>
      </dgm:t>
    </dgm:pt>
    <dgm:pt modelId="{E344C7BB-EE6F-4A67-92F1-027B89F40B45}" type="parTrans" cxnId="{2E74FF27-0D6B-4E45-8BEB-2E5AC442D8D1}">
      <dgm:prSet/>
      <dgm:spPr/>
      <dgm:t>
        <a:bodyPr/>
        <a:lstStyle/>
        <a:p>
          <a:pPr latinLnBrk="1"/>
          <a:endParaRPr lang="ko-KR" altLang="en-US"/>
        </a:p>
      </dgm:t>
    </dgm:pt>
    <dgm:pt modelId="{B684C4C8-9A41-4E68-AD85-44A16E564C13}" type="sibTrans" cxnId="{2E74FF27-0D6B-4E45-8BEB-2E5AC442D8D1}">
      <dgm:prSet/>
      <dgm:spPr/>
      <dgm:t>
        <a:bodyPr/>
        <a:lstStyle/>
        <a:p>
          <a:pPr latinLnBrk="1"/>
          <a:endParaRPr lang="ko-KR" altLang="en-US"/>
        </a:p>
      </dgm:t>
    </dgm:pt>
    <dgm:pt modelId="{20469A99-1C0A-4B15-B355-F14A1D56E699}">
      <dgm:prSet phldrT="[텍스트]"/>
      <dgm:spPr>
        <a:solidFill>
          <a:schemeClr val="accent6">
            <a:lumMod val="75000"/>
          </a:schemeClr>
        </a:solidFill>
      </dgm:spPr>
      <dgm:t>
        <a:bodyPr/>
        <a:lstStyle/>
        <a:p>
          <a:pPr latinLnBrk="1"/>
          <a:r>
            <a:rPr lang="ko-KR" altLang="en-US" dirty="0" smtClean="0">
              <a:solidFill>
                <a:srgbClr val="C00000"/>
              </a:solidFill>
            </a:rPr>
            <a:t>맥락</a:t>
          </a:r>
          <a:endParaRPr lang="ko-KR" altLang="en-US" dirty="0">
            <a:solidFill>
              <a:srgbClr val="C00000"/>
            </a:solidFill>
          </a:endParaRPr>
        </a:p>
      </dgm:t>
    </dgm:pt>
    <dgm:pt modelId="{0A744180-F0EF-403D-B359-79AC160D4CC1}" type="parTrans" cxnId="{E40B4549-5684-441F-BA13-C2B1F65CD1C6}">
      <dgm:prSet/>
      <dgm:spPr/>
      <dgm:t>
        <a:bodyPr/>
        <a:lstStyle/>
        <a:p>
          <a:pPr latinLnBrk="1"/>
          <a:endParaRPr lang="ko-KR" altLang="en-US"/>
        </a:p>
      </dgm:t>
    </dgm:pt>
    <dgm:pt modelId="{DF3C9E66-5233-45AC-9E5B-BD28F397E915}" type="sibTrans" cxnId="{E40B4549-5684-441F-BA13-C2B1F65CD1C6}">
      <dgm:prSet/>
      <dgm:spPr/>
      <dgm:t>
        <a:bodyPr/>
        <a:lstStyle/>
        <a:p>
          <a:pPr latinLnBrk="1"/>
          <a:endParaRPr lang="ko-KR" altLang="en-US"/>
        </a:p>
      </dgm:t>
    </dgm:pt>
    <dgm:pt modelId="{682FFC0B-4E64-418E-8181-59A53552BD9B}">
      <dgm:prSet phldrT="[텍스트]"/>
      <dgm:spPr>
        <a:solidFill>
          <a:schemeClr val="accent6">
            <a:lumMod val="75000"/>
          </a:schemeClr>
        </a:solidFill>
      </dgm:spPr>
      <dgm:t>
        <a:bodyPr/>
        <a:lstStyle/>
        <a:p>
          <a:pPr latinLnBrk="1"/>
          <a:r>
            <a:rPr lang="ko-KR" altLang="en-US" dirty="0" smtClean="0">
              <a:solidFill>
                <a:srgbClr val="C00000"/>
              </a:solidFill>
            </a:rPr>
            <a:t>자기</a:t>
          </a:r>
          <a:endParaRPr lang="ko-KR" altLang="en-US" dirty="0">
            <a:solidFill>
              <a:srgbClr val="C00000"/>
            </a:solidFill>
          </a:endParaRPr>
        </a:p>
      </dgm:t>
    </dgm:pt>
    <dgm:pt modelId="{9BD17C57-9C43-4B29-925C-12BB485F36AB}" type="parTrans" cxnId="{C792A2D8-CBEA-4695-95BC-76024E0C9EC5}">
      <dgm:prSet/>
      <dgm:spPr/>
      <dgm:t>
        <a:bodyPr/>
        <a:lstStyle/>
        <a:p>
          <a:pPr latinLnBrk="1"/>
          <a:endParaRPr lang="ko-KR" altLang="en-US"/>
        </a:p>
      </dgm:t>
    </dgm:pt>
    <dgm:pt modelId="{4FEE6C97-5CD5-4868-B0D6-42B45BF08DC9}" type="sibTrans" cxnId="{C792A2D8-CBEA-4695-95BC-76024E0C9EC5}">
      <dgm:prSet/>
      <dgm:spPr/>
      <dgm:t>
        <a:bodyPr/>
        <a:lstStyle/>
        <a:p>
          <a:pPr latinLnBrk="1"/>
          <a:endParaRPr lang="ko-KR" altLang="en-US"/>
        </a:p>
      </dgm:t>
    </dgm:pt>
    <dgm:pt modelId="{998D8339-C6AC-4422-812D-9F1ACEB5C340}" type="pres">
      <dgm:prSet presAssocID="{0632AFBC-EC7A-4BB4-B486-043A285CE0EB}" presName="compositeShape" presStyleCnt="0">
        <dgm:presLayoutVars>
          <dgm:chMax val="7"/>
          <dgm:dir/>
          <dgm:resizeHandles val="exact"/>
        </dgm:presLayoutVars>
      </dgm:prSet>
      <dgm:spPr/>
    </dgm:pt>
    <dgm:pt modelId="{906B050D-046E-4837-9C2D-41D61E0946F9}" type="pres">
      <dgm:prSet presAssocID="{0632AFBC-EC7A-4BB4-B486-043A285CE0EB}" presName="wedge1" presStyleLbl="node1" presStyleIdx="0" presStyleCnt="3" custAng="0" custScaleX="93603" custScaleY="91839" custLinFactNeighborX="92308" custLinFactNeighborY="-15758"/>
      <dgm:spPr/>
      <dgm:t>
        <a:bodyPr/>
        <a:lstStyle/>
        <a:p>
          <a:pPr latinLnBrk="1"/>
          <a:endParaRPr lang="ko-KR" altLang="en-US"/>
        </a:p>
      </dgm:t>
    </dgm:pt>
    <dgm:pt modelId="{485B989C-4B07-4D85-BA02-CAB8F799D848}" type="pres">
      <dgm:prSet presAssocID="{0632AFBC-EC7A-4BB4-B486-043A285CE0EB}" presName="dummy1a" presStyleCnt="0"/>
      <dgm:spPr/>
    </dgm:pt>
    <dgm:pt modelId="{6342F6CC-6111-43DF-8E20-E4FC41E78513}" type="pres">
      <dgm:prSet presAssocID="{0632AFBC-EC7A-4BB4-B486-043A285CE0EB}" presName="dummy1b" presStyleCnt="0"/>
      <dgm:spPr/>
    </dgm:pt>
    <dgm:pt modelId="{78176285-C650-4F4D-9884-6D0AC5B5C146}" type="pres">
      <dgm:prSet presAssocID="{0632AFBC-EC7A-4BB4-B486-043A285CE0EB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AF5A341-7257-4825-BDA8-4966555C6EDB}" type="pres">
      <dgm:prSet presAssocID="{0632AFBC-EC7A-4BB4-B486-043A285CE0EB}" presName="wedge2" presStyleLbl="node1" presStyleIdx="1" presStyleCnt="3" custLinFactNeighborX="50293" custLinFactNeighborY="53371"/>
      <dgm:spPr/>
      <dgm:t>
        <a:bodyPr/>
        <a:lstStyle/>
        <a:p>
          <a:pPr latinLnBrk="1"/>
          <a:endParaRPr lang="ko-KR" altLang="en-US"/>
        </a:p>
      </dgm:t>
    </dgm:pt>
    <dgm:pt modelId="{62605938-4082-4237-B4E8-BA1935F3B4E0}" type="pres">
      <dgm:prSet presAssocID="{0632AFBC-EC7A-4BB4-B486-043A285CE0EB}" presName="dummy2a" presStyleCnt="0"/>
      <dgm:spPr/>
    </dgm:pt>
    <dgm:pt modelId="{ADE4EE1E-2A38-4294-ACB4-32A3D732F90A}" type="pres">
      <dgm:prSet presAssocID="{0632AFBC-EC7A-4BB4-B486-043A285CE0EB}" presName="dummy2b" presStyleCnt="0"/>
      <dgm:spPr/>
    </dgm:pt>
    <dgm:pt modelId="{DBE1E079-619F-4856-9245-0CD850229D58}" type="pres">
      <dgm:prSet presAssocID="{0632AFBC-EC7A-4BB4-B486-043A285CE0EB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B79A94D-B363-47F9-9D36-22899B9F28A9}" type="pres">
      <dgm:prSet presAssocID="{0632AFBC-EC7A-4BB4-B486-043A285CE0EB}" presName="wedge3" presStyleLbl="node1" presStyleIdx="2" presStyleCnt="3" custLinFactNeighborX="-33103" custLinFactNeighborY="-4555"/>
      <dgm:spPr/>
      <dgm:t>
        <a:bodyPr/>
        <a:lstStyle/>
        <a:p>
          <a:pPr latinLnBrk="1"/>
          <a:endParaRPr lang="ko-KR" altLang="en-US"/>
        </a:p>
      </dgm:t>
    </dgm:pt>
    <dgm:pt modelId="{B7AFA361-C7F5-4647-BBB5-E1F29EDD19EB}" type="pres">
      <dgm:prSet presAssocID="{0632AFBC-EC7A-4BB4-B486-043A285CE0EB}" presName="dummy3a" presStyleCnt="0"/>
      <dgm:spPr/>
    </dgm:pt>
    <dgm:pt modelId="{B36DC429-5B71-4517-83B4-6F27BD712E00}" type="pres">
      <dgm:prSet presAssocID="{0632AFBC-EC7A-4BB4-B486-043A285CE0EB}" presName="dummy3b" presStyleCnt="0"/>
      <dgm:spPr/>
    </dgm:pt>
    <dgm:pt modelId="{B769B972-27D7-404C-BEF7-69BFE9C3C524}" type="pres">
      <dgm:prSet presAssocID="{0632AFBC-EC7A-4BB4-B486-043A285CE0EB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8C55963-F627-414D-931A-AC244C54391D}" type="pres">
      <dgm:prSet presAssocID="{B684C4C8-9A41-4E68-AD85-44A16E564C13}" presName="arrowWedge1" presStyleLbl="fgSibTrans2D1" presStyleIdx="0" presStyleCnt="3" custLinFactNeighborX="-2225" custLinFactNeighborY="3434"/>
      <dgm:spPr/>
    </dgm:pt>
    <dgm:pt modelId="{4C7B2277-7748-4B10-B7F9-9BC6C5098476}" type="pres">
      <dgm:prSet presAssocID="{DF3C9E66-5233-45AC-9E5B-BD28F397E915}" presName="arrowWedge2" presStyleLbl="fgSibTrans2D1" presStyleIdx="1" presStyleCnt="3"/>
      <dgm:spPr/>
    </dgm:pt>
    <dgm:pt modelId="{61FAB7E1-CD50-4CE7-B7A9-BBCA182A19B7}" type="pres">
      <dgm:prSet presAssocID="{4FEE6C97-5CD5-4868-B0D6-42B45BF08DC9}" presName="arrowWedge3" presStyleLbl="fgSibTrans2D1" presStyleIdx="2" presStyleCnt="3"/>
      <dgm:spPr/>
    </dgm:pt>
  </dgm:ptLst>
  <dgm:cxnLst>
    <dgm:cxn modelId="{7E2BAA3C-FF0F-4E7F-8151-ACB79A171D01}" type="presOf" srcId="{682FFC0B-4E64-418E-8181-59A53552BD9B}" destId="{B769B972-27D7-404C-BEF7-69BFE9C3C524}" srcOrd="1" destOrd="0" presId="urn:microsoft.com/office/officeart/2005/8/layout/cycle8"/>
    <dgm:cxn modelId="{C792A2D8-CBEA-4695-95BC-76024E0C9EC5}" srcId="{0632AFBC-EC7A-4BB4-B486-043A285CE0EB}" destId="{682FFC0B-4E64-418E-8181-59A53552BD9B}" srcOrd="2" destOrd="0" parTransId="{9BD17C57-9C43-4B29-925C-12BB485F36AB}" sibTransId="{4FEE6C97-5CD5-4868-B0D6-42B45BF08DC9}"/>
    <dgm:cxn modelId="{E40B4549-5684-441F-BA13-C2B1F65CD1C6}" srcId="{0632AFBC-EC7A-4BB4-B486-043A285CE0EB}" destId="{20469A99-1C0A-4B15-B355-F14A1D56E699}" srcOrd="1" destOrd="0" parTransId="{0A744180-F0EF-403D-B359-79AC160D4CC1}" sibTransId="{DF3C9E66-5233-45AC-9E5B-BD28F397E915}"/>
    <dgm:cxn modelId="{51D613B6-1AE4-4D36-90C4-01C7D7AFE9EE}" type="presOf" srcId="{682FFC0B-4E64-418E-8181-59A53552BD9B}" destId="{8B79A94D-B363-47F9-9D36-22899B9F28A9}" srcOrd="0" destOrd="0" presId="urn:microsoft.com/office/officeart/2005/8/layout/cycle8"/>
    <dgm:cxn modelId="{5B9C752F-3AD7-4678-A5A2-46F0747A52CF}" type="presOf" srcId="{0632AFBC-EC7A-4BB4-B486-043A285CE0EB}" destId="{998D8339-C6AC-4422-812D-9F1ACEB5C340}" srcOrd="0" destOrd="0" presId="urn:microsoft.com/office/officeart/2005/8/layout/cycle8"/>
    <dgm:cxn modelId="{2E74FF27-0D6B-4E45-8BEB-2E5AC442D8D1}" srcId="{0632AFBC-EC7A-4BB4-B486-043A285CE0EB}" destId="{9132464F-C799-4063-940C-41B9C1A26E9B}" srcOrd="0" destOrd="0" parTransId="{E344C7BB-EE6F-4A67-92F1-027B89F40B45}" sibTransId="{B684C4C8-9A41-4E68-AD85-44A16E564C13}"/>
    <dgm:cxn modelId="{5742739F-C38D-4383-B00B-C456CDCC8256}" type="presOf" srcId="{9132464F-C799-4063-940C-41B9C1A26E9B}" destId="{78176285-C650-4F4D-9884-6D0AC5B5C146}" srcOrd="1" destOrd="0" presId="urn:microsoft.com/office/officeart/2005/8/layout/cycle8"/>
    <dgm:cxn modelId="{78652488-E273-44BD-9A73-2D04942DC88C}" type="presOf" srcId="{20469A99-1C0A-4B15-B355-F14A1D56E699}" destId="{DBE1E079-619F-4856-9245-0CD850229D58}" srcOrd="1" destOrd="0" presId="urn:microsoft.com/office/officeart/2005/8/layout/cycle8"/>
    <dgm:cxn modelId="{C279CA4D-318D-4F85-9E66-5D76231F7444}" type="presOf" srcId="{9132464F-C799-4063-940C-41B9C1A26E9B}" destId="{906B050D-046E-4837-9C2D-41D61E0946F9}" srcOrd="0" destOrd="0" presId="urn:microsoft.com/office/officeart/2005/8/layout/cycle8"/>
    <dgm:cxn modelId="{B1CA1D12-5B1A-4B79-A174-D44518D6352F}" type="presOf" srcId="{20469A99-1C0A-4B15-B355-F14A1D56E699}" destId="{FAF5A341-7257-4825-BDA8-4966555C6EDB}" srcOrd="0" destOrd="0" presId="urn:microsoft.com/office/officeart/2005/8/layout/cycle8"/>
    <dgm:cxn modelId="{AB523447-ABA3-46D8-A5CC-D951548FCC82}" type="presParOf" srcId="{998D8339-C6AC-4422-812D-9F1ACEB5C340}" destId="{906B050D-046E-4837-9C2D-41D61E0946F9}" srcOrd="0" destOrd="0" presId="urn:microsoft.com/office/officeart/2005/8/layout/cycle8"/>
    <dgm:cxn modelId="{44019424-B2BF-4983-817C-27473A8442BF}" type="presParOf" srcId="{998D8339-C6AC-4422-812D-9F1ACEB5C340}" destId="{485B989C-4B07-4D85-BA02-CAB8F799D848}" srcOrd="1" destOrd="0" presId="urn:microsoft.com/office/officeart/2005/8/layout/cycle8"/>
    <dgm:cxn modelId="{E4536627-37D3-43CB-9989-ECAE517AD3B7}" type="presParOf" srcId="{998D8339-C6AC-4422-812D-9F1ACEB5C340}" destId="{6342F6CC-6111-43DF-8E20-E4FC41E78513}" srcOrd="2" destOrd="0" presId="urn:microsoft.com/office/officeart/2005/8/layout/cycle8"/>
    <dgm:cxn modelId="{88DCA443-8F56-4001-93BD-97B6A182B875}" type="presParOf" srcId="{998D8339-C6AC-4422-812D-9F1ACEB5C340}" destId="{78176285-C650-4F4D-9884-6D0AC5B5C146}" srcOrd="3" destOrd="0" presId="urn:microsoft.com/office/officeart/2005/8/layout/cycle8"/>
    <dgm:cxn modelId="{62DD73F9-D3CA-44A0-8D43-1428CF556FE7}" type="presParOf" srcId="{998D8339-C6AC-4422-812D-9F1ACEB5C340}" destId="{FAF5A341-7257-4825-BDA8-4966555C6EDB}" srcOrd="4" destOrd="0" presId="urn:microsoft.com/office/officeart/2005/8/layout/cycle8"/>
    <dgm:cxn modelId="{863F30B0-DCCF-4D4E-9D9C-A16B27924227}" type="presParOf" srcId="{998D8339-C6AC-4422-812D-9F1ACEB5C340}" destId="{62605938-4082-4237-B4E8-BA1935F3B4E0}" srcOrd="5" destOrd="0" presId="urn:microsoft.com/office/officeart/2005/8/layout/cycle8"/>
    <dgm:cxn modelId="{2E5C5BFC-F3AB-4EA2-8DFF-F8222374306C}" type="presParOf" srcId="{998D8339-C6AC-4422-812D-9F1ACEB5C340}" destId="{ADE4EE1E-2A38-4294-ACB4-32A3D732F90A}" srcOrd="6" destOrd="0" presId="urn:microsoft.com/office/officeart/2005/8/layout/cycle8"/>
    <dgm:cxn modelId="{40A78810-6F49-4F6E-AD15-439E4B51AAA8}" type="presParOf" srcId="{998D8339-C6AC-4422-812D-9F1ACEB5C340}" destId="{DBE1E079-619F-4856-9245-0CD850229D58}" srcOrd="7" destOrd="0" presId="urn:microsoft.com/office/officeart/2005/8/layout/cycle8"/>
    <dgm:cxn modelId="{9DCF3F6F-6554-4C66-BF3A-501BBD083784}" type="presParOf" srcId="{998D8339-C6AC-4422-812D-9F1ACEB5C340}" destId="{8B79A94D-B363-47F9-9D36-22899B9F28A9}" srcOrd="8" destOrd="0" presId="urn:microsoft.com/office/officeart/2005/8/layout/cycle8"/>
    <dgm:cxn modelId="{7FD5BA15-9306-4B0C-9440-ADD5657C531C}" type="presParOf" srcId="{998D8339-C6AC-4422-812D-9F1ACEB5C340}" destId="{B7AFA361-C7F5-4647-BBB5-E1F29EDD19EB}" srcOrd="9" destOrd="0" presId="urn:microsoft.com/office/officeart/2005/8/layout/cycle8"/>
    <dgm:cxn modelId="{DCAE458A-A253-4BAF-AE2F-62B925EE5CA8}" type="presParOf" srcId="{998D8339-C6AC-4422-812D-9F1ACEB5C340}" destId="{B36DC429-5B71-4517-83B4-6F27BD712E00}" srcOrd="10" destOrd="0" presId="urn:microsoft.com/office/officeart/2005/8/layout/cycle8"/>
    <dgm:cxn modelId="{2F72449C-BABC-4A2E-AC22-F4999950F4C7}" type="presParOf" srcId="{998D8339-C6AC-4422-812D-9F1ACEB5C340}" destId="{B769B972-27D7-404C-BEF7-69BFE9C3C524}" srcOrd="11" destOrd="0" presId="urn:microsoft.com/office/officeart/2005/8/layout/cycle8"/>
    <dgm:cxn modelId="{D5A0C2D9-A9F1-4CE5-A03D-F2B37AFD5E43}" type="presParOf" srcId="{998D8339-C6AC-4422-812D-9F1ACEB5C340}" destId="{28C55963-F627-414D-931A-AC244C54391D}" srcOrd="12" destOrd="0" presId="urn:microsoft.com/office/officeart/2005/8/layout/cycle8"/>
    <dgm:cxn modelId="{D2C47958-876C-4EAA-950D-73795D55C373}" type="presParOf" srcId="{998D8339-C6AC-4422-812D-9F1ACEB5C340}" destId="{4C7B2277-7748-4B10-B7F9-9BC6C5098476}" srcOrd="13" destOrd="0" presId="urn:microsoft.com/office/officeart/2005/8/layout/cycle8"/>
    <dgm:cxn modelId="{5C3318BA-06A2-47A7-8DD2-54243A87A25D}" type="presParOf" srcId="{998D8339-C6AC-4422-812D-9F1ACEB5C340}" destId="{61FAB7E1-CD50-4CE7-B7A9-BBCA182A19B7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632AFBC-EC7A-4BB4-B486-043A285CE0EB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</dgm:pt>
    <dgm:pt modelId="{9132464F-C799-4063-940C-41B9C1A26E9B}">
      <dgm:prSet phldrT="[텍스트]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pPr latinLnBrk="1"/>
          <a:r>
            <a:rPr lang="ko-KR" altLang="en-US" dirty="0" smtClean="0">
              <a:solidFill>
                <a:srgbClr val="C00000"/>
              </a:solidFill>
            </a:rPr>
            <a:t>타인</a:t>
          </a:r>
          <a:endParaRPr lang="ko-KR" altLang="en-US" dirty="0">
            <a:solidFill>
              <a:srgbClr val="C00000"/>
            </a:solidFill>
          </a:endParaRPr>
        </a:p>
      </dgm:t>
    </dgm:pt>
    <dgm:pt modelId="{E344C7BB-EE6F-4A67-92F1-027B89F40B45}" type="parTrans" cxnId="{2E74FF27-0D6B-4E45-8BEB-2E5AC442D8D1}">
      <dgm:prSet/>
      <dgm:spPr/>
      <dgm:t>
        <a:bodyPr/>
        <a:lstStyle/>
        <a:p>
          <a:pPr latinLnBrk="1"/>
          <a:endParaRPr lang="ko-KR" altLang="en-US"/>
        </a:p>
      </dgm:t>
    </dgm:pt>
    <dgm:pt modelId="{B684C4C8-9A41-4E68-AD85-44A16E564C13}" type="sibTrans" cxnId="{2E74FF27-0D6B-4E45-8BEB-2E5AC442D8D1}">
      <dgm:prSet/>
      <dgm:spPr/>
      <dgm:t>
        <a:bodyPr/>
        <a:lstStyle/>
        <a:p>
          <a:pPr latinLnBrk="1"/>
          <a:endParaRPr lang="ko-KR" altLang="en-US"/>
        </a:p>
      </dgm:t>
    </dgm:pt>
    <dgm:pt modelId="{20469A99-1C0A-4B15-B355-F14A1D56E699}">
      <dgm:prSet phldrT="[텍스트]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pPr latinLnBrk="1"/>
          <a:r>
            <a:rPr lang="ko-KR" altLang="en-US" dirty="0" smtClean="0">
              <a:solidFill>
                <a:srgbClr val="C00000"/>
              </a:solidFill>
            </a:rPr>
            <a:t>맥락</a:t>
          </a:r>
          <a:endParaRPr lang="ko-KR" altLang="en-US" dirty="0">
            <a:solidFill>
              <a:srgbClr val="C00000"/>
            </a:solidFill>
          </a:endParaRPr>
        </a:p>
      </dgm:t>
    </dgm:pt>
    <dgm:pt modelId="{0A744180-F0EF-403D-B359-79AC160D4CC1}" type="parTrans" cxnId="{E40B4549-5684-441F-BA13-C2B1F65CD1C6}">
      <dgm:prSet/>
      <dgm:spPr/>
      <dgm:t>
        <a:bodyPr/>
        <a:lstStyle/>
        <a:p>
          <a:pPr latinLnBrk="1"/>
          <a:endParaRPr lang="ko-KR" altLang="en-US"/>
        </a:p>
      </dgm:t>
    </dgm:pt>
    <dgm:pt modelId="{DF3C9E66-5233-45AC-9E5B-BD28F397E915}" type="sibTrans" cxnId="{E40B4549-5684-441F-BA13-C2B1F65CD1C6}">
      <dgm:prSet/>
      <dgm:spPr/>
      <dgm:t>
        <a:bodyPr/>
        <a:lstStyle/>
        <a:p>
          <a:pPr latinLnBrk="1"/>
          <a:endParaRPr lang="ko-KR" altLang="en-US"/>
        </a:p>
      </dgm:t>
    </dgm:pt>
    <dgm:pt modelId="{682FFC0B-4E64-418E-8181-59A53552BD9B}">
      <dgm:prSet phldrT="[텍스트]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pPr latinLnBrk="1"/>
          <a:r>
            <a:rPr lang="ko-KR" altLang="en-US" dirty="0" smtClean="0">
              <a:solidFill>
                <a:srgbClr val="C00000"/>
              </a:solidFill>
            </a:rPr>
            <a:t>자기</a:t>
          </a:r>
          <a:endParaRPr lang="ko-KR" altLang="en-US" dirty="0">
            <a:solidFill>
              <a:srgbClr val="C00000"/>
            </a:solidFill>
          </a:endParaRPr>
        </a:p>
      </dgm:t>
    </dgm:pt>
    <dgm:pt modelId="{9BD17C57-9C43-4B29-925C-12BB485F36AB}" type="parTrans" cxnId="{C792A2D8-CBEA-4695-95BC-76024E0C9EC5}">
      <dgm:prSet/>
      <dgm:spPr/>
      <dgm:t>
        <a:bodyPr/>
        <a:lstStyle/>
        <a:p>
          <a:pPr latinLnBrk="1"/>
          <a:endParaRPr lang="ko-KR" altLang="en-US"/>
        </a:p>
      </dgm:t>
    </dgm:pt>
    <dgm:pt modelId="{4FEE6C97-5CD5-4868-B0D6-42B45BF08DC9}" type="sibTrans" cxnId="{C792A2D8-CBEA-4695-95BC-76024E0C9EC5}">
      <dgm:prSet/>
      <dgm:spPr/>
      <dgm:t>
        <a:bodyPr/>
        <a:lstStyle/>
        <a:p>
          <a:pPr latinLnBrk="1"/>
          <a:endParaRPr lang="ko-KR" altLang="en-US"/>
        </a:p>
      </dgm:t>
    </dgm:pt>
    <dgm:pt modelId="{998D8339-C6AC-4422-812D-9F1ACEB5C340}" type="pres">
      <dgm:prSet presAssocID="{0632AFBC-EC7A-4BB4-B486-043A285CE0EB}" presName="compositeShape" presStyleCnt="0">
        <dgm:presLayoutVars>
          <dgm:chMax val="7"/>
          <dgm:dir/>
          <dgm:resizeHandles val="exact"/>
        </dgm:presLayoutVars>
      </dgm:prSet>
      <dgm:spPr/>
    </dgm:pt>
    <dgm:pt modelId="{906B050D-046E-4837-9C2D-41D61E0946F9}" type="pres">
      <dgm:prSet presAssocID="{0632AFBC-EC7A-4BB4-B486-043A285CE0EB}" presName="wedge1" presStyleLbl="node1" presStyleIdx="0" presStyleCnt="3" custAng="0" custScaleX="93603" custScaleY="91839" custLinFactNeighborX="7725" custLinFactNeighborY="0"/>
      <dgm:spPr/>
      <dgm:t>
        <a:bodyPr/>
        <a:lstStyle/>
        <a:p>
          <a:pPr latinLnBrk="1"/>
          <a:endParaRPr lang="ko-KR" altLang="en-US"/>
        </a:p>
      </dgm:t>
    </dgm:pt>
    <dgm:pt modelId="{485B989C-4B07-4D85-BA02-CAB8F799D848}" type="pres">
      <dgm:prSet presAssocID="{0632AFBC-EC7A-4BB4-B486-043A285CE0EB}" presName="dummy1a" presStyleCnt="0"/>
      <dgm:spPr/>
    </dgm:pt>
    <dgm:pt modelId="{6342F6CC-6111-43DF-8E20-E4FC41E78513}" type="pres">
      <dgm:prSet presAssocID="{0632AFBC-EC7A-4BB4-B486-043A285CE0EB}" presName="dummy1b" presStyleCnt="0"/>
      <dgm:spPr/>
    </dgm:pt>
    <dgm:pt modelId="{78176285-C650-4F4D-9884-6D0AC5B5C146}" type="pres">
      <dgm:prSet presAssocID="{0632AFBC-EC7A-4BB4-B486-043A285CE0EB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AF5A341-7257-4825-BDA8-4966555C6EDB}" type="pres">
      <dgm:prSet presAssocID="{0632AFBC-EC7A-4BB4-B486-043A285CE0EB}" presName="wedge2" presStyleLbl="node1" presStyleIdx="1" presStyleCnt="3" custLinFactNeighborX="6958" custLinFactNeighborY="-3431"/>
      <dgm:spPr/>
      <dgm:t>
        <a:bodyPr/>
        <a:lstStyle/>
        <a:p>
          <a:pPr latinLnBrk="1"/>
          <a:endParaRPr lang="ko-KR" altLang="en-US"/>
        </a:p>
      </dgm:t>
    </dgm:pt>
    <dgm:pt modelId="{62605938-4082-4237-B4E8-BA1935F3B4E0}" type="pres">
      <dgm:prSet presAssocID="{0632AFBC-EC7A-4BB4-B486-043A285CE0EB}" presName="dummy2a" presStyleCnt="0"/>
      <dgm:spPr/>
    </dgm:pt>
    <dgm:pt modelId="{ADE4EE1E-2A38-4294-ACB4-32A3D732F90A}" type="pres">
      <dgm:prSet presAssocID="{0632AFBC-EC7A-4BB4-B486-043A285CE0EB}" presName="dummy2b" presStyleCnt="0"/>
      <dgm:spPr/>
    </dgm:pt>
    <dgm:pt modelId="{DBE1E079-619F-4856-9245-0CD850229D58}" type="pres">
      <dgm:prSet presAssocID="{0632AFBC-EC7A-4BB4-B486-043A285CE0EB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B79A94D-B363-47F9-9D36-22899B9F28A9}" type="pres">
      <dgm:prSet presAssocID="{0632AFBC-EC7A-4BB4-B486-043A285CE0EB}" presName="wedge3" presStyleLbl="node1" presStyleIdx="2" presStyleCnt="3" custLinFactNeighborX="9018" custLinFactNeighborY="141"/>
      <dgm:spPr/>
      <dgm:t>
        <a:bodyPr/>
        <a:lstStyle/>
        <a:p>
          <a:pPr latinLnBrk="1"/>
          <a:endParaRPr lang="ko-KR" altLang="en-US"/>
        </a:p>
      </dgm:t>
    </dgm:pt>
    <dgm:pt modelId="{B7AFA361-C7F5-4647-BBB5-E1F29EDD19EB}" type="pres">
      <dgm:prSet presAssocID="{0632AFBC-EC7A-4BB4-B486-043A285CE0EB}" presName="dummy3a" presStyleCnt="0"/>
      <dgm:spPr/>
    </dgm:pt>
    <dgm:pt modelId="{B36DC429-5B71-4517-83B4-6F27BD712E00}" type="pres">
      <dgm:prSet presAssocID="{0632AFBC-EC7A-4BB4-B486-043A285CE0EB}" presName="dummy3b" presStyleCnt="0"/>
      <dgm:spPr/>
    </dgm:pt>
    <dgm:pt modelId="{B769B972-27D7-404C-BEF7-69BFE9C3C524}" type="pres">
      <dgm:prSet presAssocID="{0632AFBC-EC7A-4BB4-B486-043A285CE0EB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8C55963-F627-414D-931A-AC244C54391D}" type="pres">
      <dgm:prSet presAssocID="{B684C4C8-9A41-4E68-AD85-44A16E564C13}" presName="arrowWedge1" presStyleLbl="fgSibTrans2D1" presStyleIdx="0" presStyleCnt="3" custLinFactNeighborX="-2225" custLinFactNeighborY="3434"/>
      <dgm:spPr/>
    </dgm:pt>
    <dgm:pt modelId="{4C7B2277-7748-4B10-B7F9-9BC6C5098476}" type="pres">
      <dgm:prSet presAssocID="{DF3C9E66-5233-45AC-9E5B-BD28F397E915}" presName="arrowWedge2" presStyleLbl="fgSibTrans2D1" presStyleIdx="1" presStyleCnt="3"/>
      <dgm:spPr/>
    </dgm:pt>
    <dgm:pt modelId="{61FAB7E1-CD50-4CE7-B7A9-BBCA182A19B7}" type="pres">
      <dgm:prSet presAssocID="{4FEE6C97-5CD5-4868-B0D6-42B45BF08DC9}" presName="arrowWedge3" presStyleLbl="fgSibTrans2D1" presStyleIdx="2" presStyleCnt="3"/>
      <dgm:spPr/>
    </dgm:pt>
  </dgm:ptLst>
  <dgm:cxnLst>
    <dgm:cxn modelId="{8EB4E83F-DE54-4BB4-A8C4-E114C3628A9A}" type="presOf" srcId="{9132464F-C799-4063-940C-41B9C1A26E9B}" destId="{78176285-C650-4F4D-9884-6D0AC5B5C146}" srcOrd="1" destOrd="0" presId="urn:microsoft.com/office/officeart/2005/8/layout/cycle8"/>
    <dgm:cxn modelId="{C792A2D8-CBEA-4695-95BC-76024E0C9EC5}" srcId="{0632AFBC-EC7A-4BB4-B486-043A285CE0EB}" destId="{682FFC0B-4E64-418E-8181-59A53552BD9B}" srcOrd="2" destOrd="0" parTransId="{9BD17C57-9C43-4B29-925C-12BB485F36AB}" sibTransId="{4FEE6C97-5CD5-4868-B0D6-42B45BF08DC9}"/>
    <dgm:cxn modelId="{3B960792-64DB-40A4-98FC-A7FA6ACD0EFD}" type="presOf" srcId="{20469A99-1C0A-4B15-B355-F14A1D56E699}" destId="{DBE1E079-619F-4856-9245-0CD850229D58}" srcOrd="1" destOrd="0" presId="urn:microsoft.com/office/officeart/2005/8/layout/cycle8"/>
    <dgm:cxn modelId="{E40B4549-5684-441F-BA13-C2B1F65CD1C6}" srcId="{0632AFBC-EC7A-4BB4-B486-043A285CE0EB}" destId="{20469A99-1C0A-4B15-B355-F14A1D56E699}" srcOrd="1" destOrd="0" parTransId="{0A744180-F0EF-403D-B359-79AC160D4CC1}" sibTransId="{DF3C9E66-5233-45AC-9E5B-BD28F397E915}"/>
    <dgm:cxn modelId="{2E74FF27-0D6B-4E45-8BEB-2E5AC442D8D1}" srcId="{0632AFBC-EC7A-4BB4-B486-043A285CE0EB}" destId="{9132464F-C799-4063-940C-41B9C1A26E9B}" srcOrd="0" destOrd="0" parTransId="{E344C7BB-EE6F-4A67-92F1-027B89F40B45}" sibTransId="{B684C4C8-9A41-4E68-AD85-44A16E564C13}"/>
    <dgm:cxn modelId="{C7079195-0308-4A84-8E71-DACAB3E381DB}" type="presOf" srcId="{682FFC0B-4E64-418E-8181-59A53552BD9B}" destId="{B769B972-27D7-404C-BEF7-69BFE9C3C524}" srcOrd="1" destOrd="0" presId="urn:microsoft.com/office/officeart/2005/8/layout/cycle8"/>
    <dgm:cxn modelId="{8C67EF38-CF68-4816-B5EB-A93184B2160D}" type="presOf" srcId="{20469A99-1C0A-4B15-B355-F14A1D56E699}" destId="{FAF5A341-7257-4825-BDA8-4966555C6EDB}" srcOrd="0" destOrd="0" presId="urn:microsoft.com/office/officeart/2005/8/layout/cycle8"/>
    <dgm:cxn modelId="{981A9F04-0970-4AD1-89AE-1C722FC1C972}" type="presOf" srcId="{0632AFBC-EC7A-4BB4-B486-043A285CE0EB}" destId="{998D8339-C6AC-4422-812D-9F1ACEB5C340}" srcOrd="0" destOrd="0" presId="urn:microsoft.com/office/officeart/2005/8/layout/cycle8"/>
    <dgm:cxn modelId="{433BFA43-C485-47B6-82E7-8D21F772BC67}" type="presOf" srcId="{682FFC0B-4E64-418E-8181-59A53552BD9B}" destId="{8B79A94D-B363-47F9-9D36-22899B9F28A9}" srcOrd="0" destOrd="0" presId="urn:microsoft.com/office/officeart/2005/8/layout/cycle8"/>
    <dgm:cxn modelId="{BFBBAB84-6F44-4E48-8929-CA80B857EFB0}" type="presOf" srcId="{9132464F-C799-4063-940C-41B9C1A26E9B}" destId="{906B050D-046E-4837-9C2D-41D61E0946F9}" srcOrd="0" destOrd="0" presId="urn:microsoft.com/office/officeart/2005/8/layout/cycle8"/>
    <dgm:cxn modelId="{CE078172-3F9E-4F2E-876C-4C62D88FEA6C}" type="presParOf" srcId="{998D8339-C6AC-4422-812D-9F1ACEB5C340}" destId="{906B050D-046E-4837-9C2D-41D61E0946F9}" srcOrd="0" destOrd="0" presId="urn:microsoft.com/office/officeart/2005/8/layout/cycle8"/>
    <dgm:cxn modelId="{74A29F29-66B9-4C46-9A14-6EDF34BDE219}" type="presParOf" srcId="{998D8339-C6AC-4422-812D-9F1ACEB5C340}" destId="{485B989C-4B07-4D85-BA02-CAB8F799D848}" srcOrd="1" destOrd="0" presId="urn:microsoft.com/office/officeart/2005/8/layout/cycle8"/>
    <dgm:cxn modelId="{EFBB9526-600F-4017-8AF1-87A913A3610B}" type="presParOf" srcId="{998D8339-C6AC-4422-812D-9F1ACEB5C340}" destId="{6342F6CC-6111-43DF-8E20-E4FC41E78513}" srcOrd="2" destOrd="0" presId="urn:microsoft.com/office/officeart/2005/8/layout/cycle8"/>
    <dgm:cxn modelId="{7580777D-DDEA-48CC-89E9-C4547920DEC7}" type="presParOf" srcId="{998D8339-C6AC-4422-812D-9F1ACEB5C340}" destId="{78176285-C650-4F4D-9884-6D0AC5B5C146}" srcOrd="3" destOrd="0" presId="urn:microsoft.com/office/officeart/2005/8/layout/cycle8"/>
    <dgm:cxn modelId="{15EA0125-17FF-409B-BB81-F0510ABC916C}" type="presParOf" srcId="{998D8339-C6AC-4422-812D-9F1ACEB5C340}" destId="{FAF5A341-7257-4825-BDA8-4966555C6EDB}" srcOrd="4" destOrd="0" presId="urn:microsoft.com/office/officeart/2005/8/layout/cycle8"/>
    <dgm:cxn modelId="{C5CCF127-4CF3-4DE0-B7D2-F8572FAFF527}" type="presParOf" srcId="{998D8339-C6AC-4422-812D-9F1ACEB5C340}" destId="{62605938-4082-4237-B4E8-BA1935F3B4E0}" srcOrd="5" destOrd="0" presId="urn:microsoft.com/office/officeart/2005/8/layout/cycle8"/>
    <dgm:cxn modelId="{CA530D07-B2A2-414B-981E-69D854E101F9}" type="presParOf" srcId="{998D8339-C6AC-4422-812D-9F1ACEB5C340}" destId="{ADE4EE1E-2A38-4294-ACB4-32A3D732F90A}" srcOrd="6" destOrd="0" presId="urn:microsoft.com/office/officeart/2005/8/layout/cycle8"/>
    <dgm:cxn modelId="{71501D59-1B69-43F7-BA31-0394052EF36D}" type="presParOf" srcId="{998D8339-C6AC-4422-812D-9F1ACEB5C340}" destId="{DBE1E079-619F-4856-9245-0CD850229D58}" srcOrd="7" destOrd="0" presId="urn:microsoft.com/office/officeart/2005/8/layout/cycle8"/>
    <dgm:cxn modelId="{E5A72D9B-6B32-42A9-B061-36A447DDAAA9}" type="presParOf" srcId="{998D8339-C6AC-4422-812D-9F1ACEB5C340}" destId="{8B79A94D-B363-47F9-9D36-22899B9F28A9}" srcOrd="8" destOrd="0" presId="urn:microsoft.com/office/officeart/2005/8/layout/cycle8"/>
    <dgm:cxn modelId="{A39E9240-7701-4DFC-987F-27A50852B3E0}" type="presParOf" srcId="{998D8339-C6AC-4422-812D-9F1ACEB5C340}" destId="{B7AFA361-C7F5-4647-BBB5-E1F29EDD19EB}" srcOrd="9" destOrd="0" presId="urn:microsoft.com/office/officeart/2005/8/layout/cycle8"/>
    <dgm:cxn modelId="{22E373DB-B72D-4095-B2BA-FB9E318D69D0}" type="presParOf" srcId="{998D8339-C6AC-4422-812D-9F1ACEB5C340}" destId="{B36DC429-5B71-4517-83B4-6F27BD712E00}" srcOrd="10" destOrd="0" presId="urn:microsoft.com/office/officeart/2005/8/layout/cycle8"/>
    <dgm:cxn modelId="{51D503BA-9335-486D-8CB9-B7F5FD0E27A5}" type="presParOf" srcId="{998D8339-C6AC-4422-812D-9F1ACEB5C340}" destId="{B769B972-27D7-404C-BEF7-69BFE9C3C524}" srcOrd="11" destOrd="0" presId="urn:microsoft.com/office/officeart/2005/8/layout/cycle8"/>
    <dgm:cxn modelId="{C1D78C5A-5A9C-4926-A5D9-671C99277318}" type="presParOf" srcId="{998D8339-C6AC-4422-812D-9F1ACEB5C340}" destId="{28C55963-F627-414D-931A-AC244C54391D}" srcOrd="12" destOrd="0" presId="urn:microsoft.com/office/officeart/2005/8/layout/cycle8"/>
    <dgm:cxn modelId="{343DE15F-C630-4704-B0EF-D5A3E82D0588}" type="presParOf" srcId="{998D8339-C6AC-4422-812D-9F1ACEB5C340}" destId="{4C7B2277-7748-4B10-B7F9-9BC6C5098476}" srcOrd="13" destOrd="0" presId="urn:microsoft.com/office/officeart/2005/8/layout/cycle8"/>
    <dgm:cxn modelId="{654C98CB-F058-4E6D-86E1-8039451347EA}" type="presParOf" srcId="{998D8339-C6AC-4422-812D-9F1ACEB5C340}" destId="{61FAB7E1-CD50-4CE7-B7A9-BBCA182A19B7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6B050D-046E-4837-9C2D-41D61E0946F9}">
      <dsp:nvSpPr>
        <dsp:cNvPr id="0" name=""/>
        <dsp:cNvSpPr/>
      </dsp:nvSpPr>
      <dsp:spPr>
        <a:xfrm>
          <a:off x="2016222" y="60750"/>
          <a:ext cx="1710925" cy="1678682"/>
        </a:xfrm>
        <a:prstGeom prst="pie">
          <a:avLst>
            <a:gd name="adj1" fmla="val 16200000"/>
            <a:gd name="adj2" fmla="val 1800000"/>
          </a:avLst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>
              <a:solidFill>
                <a:srgbClr val="C00000"/>
              </a:solidFill>
            </a:rPr>
            <a:t>타인</a:t>
          </a:r>
          <a:endParaRPr lang="ko-KR" altLang="en-US" sz="2000" kern="1200" dirty="0">
            <a:solidFill>
              <a:srgbClr val="C00000"/>
            </a:solidFill>
          </a:endParaRPr>
        </a:p>
      </dsp:txBody>
      <dsp:txXfrm>
        <a:off x="2917921" y="416471"/>
        <a:ext cx="611044" cy="499607"/>
      </dsp:txXfrm>
    </dsp:sp>
    <dsp:sp modelId="{FAF5A341-7257-4825-BDA8-4966555C6EDB}">
      <dsp:nvSpPr>
        <dsp:cNvPr id="0" name=""/>
        <dsp:cNvSpPr/>
      </dsp:nvSpPr>
      <dsp:spPr>
        <a:xfrm>
          <a:off x="736907" y="206721"/>
          <a:ext cx="1827853" cy="1827853"/>
        </a:xfrm>
        <a:prstGeom prst="pie">
          <a:avLst>
            <a:gd name="adj1" fmla="val 1800000"/>
            <a:gd name="adj2" fmla="val 90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>
              <a:solidFill>
                <a:srgbClr val="C00000"/>
              </a:solidFill>
            </a:rPr>
            <a:t>맥락</a:t>
          </a:r>
          <a:endParaRPr lang="ko-KR" altLang="en-US" sz="2000" kern="1200" dirty="0">
            <a:solidFill>
              <a:srgbClr val="C00000"/>
            </a:solidFill>
          </a:endParaRPr>
        </a:p>
      </dsp:txBody>
      <dsp:txXfrm>
        <a:off x="1172111" y="1392650"/>
        <a:ext cx="979207" cy="478723"/>
      </dsp:txXfrm>
    </dsp:sp>
    <dsp:sp modelId="{8B79A94D-B363-47F9-9D36-22899B9F28A9}">
      <dsp:nvSpPr>
        <dsp:cNvPr id="0" name=""/>
        <dsp:cNvSpPr/>
      </dsp:nvSpPr>
      <dsp:spPr>
        <a:xfrm>
          <a:off x="699262" y="141441"/>
          <a:ext cx="1827853" cy="1827853"/>
        </a:xfrm>
        <a:prstGeom prst="pie">
          <a:avLst>
            <a:gd name="adj1" fmla="val 90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>
              <a:solidFill>
                <a:srgbClr val="C00000"/>
              </a:solidFill>
            </a:rPr>
            <a:t>자기</a:t>
          </a:r>
          <a:endParaRPr lang="ko-KR" altLang="en-US" sz="2000" kern="1200" dirty="0">
            <a:solidFill>
              <a:srgbClr val="C00000"/>
            </a:solidFill>
          </a:endParaRPr>
        </a:p>
      </dsp:txBody>
      <dsp:txXfrm>
        <a:off x="910989" y="528771"/>
        <a:ext cx="652804" cy="544004"/>
      </dsp:txXfrm>
    </dsp:sp>
    <dsp:sp modelId="{28C55963-F627-414D-931A-AC244C54391D}">
      <dsp:nvSpPr>
        <dsp:cNvPr id="0" name=""/>
        <dsp:cNvSpPr/>
      </dsp:nvSpPr>
      <dsp:spPr>
        <a:xfrm>
          <a:off x="1845908" y="-125518"/>
          <a:ext cx="2054159" cy="2054159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7B2277-7748-4B10-B7F9-9BC6C5098476}">
      <dsp:nvSpPr>
        <dsp:cNvPr id="0" name=""/>
        <dsp:cNvSpPr/>
      </dsp:nvSpPr>
      <dsp:spPr>
        <a:xfrm>
          <a:off x="623754" y="93453"/>
          <a:ext cx="2054159" cy="2054159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FAB7E1-CD50-4CE7-B7A9-BBCA182A19B7}">
      <dsp:nvSpPr>
        <dsp:cNvPr id="0" name=""/>
        <dsp:cNvSpPr/>
      </dsp:nvSpPr>
      <dsp:spPr>
        <a:xfrm>
          <a:off x="585959" y="28288"/>
          <a:ext cx="2054159" cy="2054159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6B050D-046E-4837-9C2D-41D61E0946F9}">
      <dsp:nvSpPr>
        <dsp:cNvPr id="0" name=""/>
        <dsp:cNvSpPr/>
      </dsp:nvSpPr>
      <dsp:spPr>
        <a:xfrm>
          <a:off x="1241395" y="216026"/>
          <a:ext cx="1710925" cy="1678682"/>
        </a:xfrm>
        <a:prstGeom prst="pie">
          <a:avLst>
            <a:gd name="adj1" fmla="val 16200000"/>
            <a:gd name="adj2" fmla="val 1800000"/>
          </a:avLst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>
              <a:solidFill>
                <a:srgbClr val="C00000"/>
              </a:solidFill>
            </a:rPr>
            <a:t>타인</a:t>
          </a:r>
          <a:endParaRPr lang="ko-KR" altLang="en-US" sz="2000" kern="1200" dirty="0">
            <a:solidFill>
              <a:srgbClr val="C00000"/>
            </a:solidFill>
          </a:endParaRPr>
        </a:p>
      </dsp:txBody>
      <dsp:txXfrm>
        <a:off x="2143094" y="571747"/>
        <a:ext cx="611044" cy="499607"/>
      </dsp:txXfrm>
    </dsp:sp>
    <dsp:sp modelId="{FAF5A341-7257-4825-BDA8-4966555C6EDB}">
      <dsp:nvSpPr>
        <dsp:cNvPr id="0" name=""/>
        <dsp:cNvSpPr/>
      </dsp:nvSpPr>
      <dsp:spPr>
        <a:xfrm>
          <a:off x="1124467" y="206721"/>
          <a:ext cx="1827853" cy="1827853"/>
        </a:xfrm>
        <a:prstGeom prst="pie">
          <a:avLst>
            <a:gd name="adj1" fmla="val 1800000"/>
            <a:gd name="adj2" fmla="val 90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>
              <a:solidFill>
                <a:srgbClr val="C00000"/>
              </a:solidFill>
            </a:rPr>
            <a:t>맥락</a:t>
          </a:r>
          <a:endParaRPr lang="ko-KR" altLang="en-US" sz="2000" kern="1200" dirty="0">
            <a:solidFill>
              <a:srgbClr val="C00000"/>
            </a:solidFill>
          </a:endParaRPr>
        </a:p>
      </dsp:txBody>
      <dsp:txXfrm>
        <a:off x="1559670" y="1392650"/>
        <a:ext cx="979207" cy="478723"/>
      </dsp:txXfrm>
    </dsp:sp>
    <dsp:sp modelId="{8B79A94D-B363-47F9-9D36-22899B9F28A9}">
      <dsp:nvSpPr>
        <dsp:cNvPr id="0" name=""/>
        <dsp:cNvSpPr/>
      </dsp:nvSpPr>
      <dsp:spPr>
        <a:xfrm>
          <a:off x="476410" y="-72015"/>
          <a:ext cx="1827853" cy="1827853"/>
        </a:xfrm>
        <a:prstGeom prst="pie">
          <a:avLst>
            <a:gd name="adj1" fmla="val 9000000"/>
            <a:gd name="adj2" fmla="val 16200000"/>
          </a:avLst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>
              <a:solidFill>
                <a:srgbClr val="C00000"/>
              </a:solidFill>
            </a:rPr>
            <a:t>자기</a:t>
          </a:r>
          <a:endParaRPr lang="ko-KR" altLang="en-US" sz="2000" kern="1200" dirty="0">
            <a:solidFill>
              <a:srgbClr val="C00000"/>
            </a:solidFill>
          </a:endParaRPr>
        </a:p>
      </dsp:txBody>
      <dsp:txXfrm>
        <a:off x="688137" y="315315"/>
        <a:ext cx="652804" cy="544004"/>
      </dsp:txXfrm>
    </dsp:sp>
    <dsp:sp modelId="{28C55963-F627-414D-931A-AC244C54391D}">
      <dsp:nvSpPr>
        <dsp:cNvPr id="0" name=""/>
        <dsp:cNvSpPr/>
      </dsp:nvSpPr>
      <dsp:spPr>
        <a:xfrm>
          <a:off x="1071081" y="29757"/>
          <a:ext cx="2054159" cy="2054159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7B2277-7748-4B10-B7F9-9BC6C5098476}">
      <dsp:nvSpPr>
        <dsp:cNvPr id="0" name=""/>
        <dsp:cNvSpPr/>
      </dsp:nvSpPr>
      <dsp:spPr>
        <a:xfrm>
          <a:off x="1008110" y="144005"/>
          <a:ext cx="2054159" cy="2054159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FAB7E1-CD50-4CE7-B7A9-BBCA182A19B7}">
      <dsp:nvSpPr>
        <dsp:cNvPr id="0" name=""/>
        <dsp:cNvSpPr/>
      </dsp:nvSpPr>
      <dsp:spPr>
        <a:xfrm>
          <a:off x="363107" y="-185168"/>
          <a:ext cx="2054159" cy="2054159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6B050D-046E-4837-9C2D-41D61E0946F9}">
      <dsp:nvSpPr>
        <dsp:cNvPr id="0" name=""/>
        <dsp:cNvSpPr/>
      </dsp:nvSpPr>
      <dsp:spPr>
        <a:xfrm>
          <a:off x="2125638" y="-166506"/>
          <a:ext cx="1710925" cy="1678682"/>
        </a:xfrm>
        <a:prstGeom prst="pie">
          <a:avLst>
            <a:gd name="adj1" fmla="val 16200000"/>
            <a:gd name="adj2" fmla="val 1800000"/>
          </a:avLst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>
              <a:solidFill>
                <a:srgbClr val="C00000"/>
              </a:solidFill>
            </a:rPr>
            <a:t>타인</a:t>
          </a:r>
          <a:endParaRPr lang="ko-KR" altLang="en-US" sz="2000" kern="1200" dirty="0">
            <a:solidFill>
              <a:srgbClr val="C00000"/>
            </a:solidFill>
          </a:endParaRPr>
        </a:p>
      </dsp:txBody>
      <dsp:txXfrm>
        <a:off x="3027336" y="189214"/>
        <a:ext cx="611044" cy="499607"/>
      </dsp:txXfrm>
    </dsp:sp>
    <dsp:sp modelId="{FAF5A341-7257-4825-BDA8-4966555C6EDB}">
      <dsp:nvSpPr>
        <dsp:cNvPr id="0" name=""/>
        <dsp:cNvSpPr/>
      </dsp:nvSpPr>
      <dsp:spPr>
        <a:xfrm>
          <a:off x="1246312" y="144007"/>
          <a:ext cx="1827853" cy="1827853"/>
        </a:xfrm>
        <a:prstGeom prst="pie">
          <a:avLst>
            <a:gd name="adj1" fmla="val 1800000"/>
            <a:gd name="adj2" fmla="val 90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>
              <a:solidFill>
                <a:srgbClr val="C00000"/>
              </a:solidFill>
            </a:rPr>
            <a:t>맥락</a:t>
          </a:r>
          <a:endParaRPr lang="ko-KR" altLang="en-US" sz="2000" kern="1200" dirty="0">
            <a:solidFill>
              <a:srgbClr val="C00000"/>
            </a:solidFill>
          </a:endParaRPr>
        </a:p>
      </dsp:txBody>
      <dsp:txXfrm>
        <a:off x="1681515" y="1329936"/>
        <a:ext cx="979207" cy="478723"/>
      </dsp:txXfrm>
    </dsp:sp>
    <dsp:sp modelId="{8B79A94D-B363-47F9-9D36-22899B9F28A9}">
      <dsp:nvSpPr>
        <dsp:cNvPr id="0" name=""/>
        <dsp:cNvSpPr/>
      </dsp:nvSpPr>
      <dsp:spPr>
        <a:xfrm>
          <a:off x="144015" y="-216032"/>
          <a:ext cx="1827853" cy="1827853"/>
        </a:xfrm>
        <a:prstGeom prst="pie">
          <a:avLst>
            <a:gd name="adj1" fmla="val 9000000"/>
            <a:gd name="adj2" fmla="val 16200000"/>
          </a:avLst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>
              <a:solidFill>
                <a:srgbClr val="C00000"/>
              </a:solidFill>
            </a:rPr>
            <a:t>자기</a:t>
          </a:r>
          <a:endParaRPr lang="ko-KR" altLang="en-US" sz="2000" kern="1200" dirty="0">
            <a:solidFill>
              <a:srgbClr val="C00000"/>
            </a:solidFill>
          </a:endParaRPr>
        </a:p>
      </dsp:txBody>
      <dsp:txXfrm>
        <a:off x="355742" y="171298"/>
        <a:ext cx="652804" cy="544004"/>
      </dsp:txXfrm>
    </dsp:sp>
    <dsp:sp modelId="{28C55963-F627-414D-931A-AC244C54391D}">
      <dsp:nvSpPr>
        <dsp:cNvPr id="0" name=""/>
        <dsp:cNvSpPr/>
      </dsp:nvSpPr>
      <dsp:spPr>
        <a:xfrm>
          <a:off x="1955323" y="-352775"/>
          <a:ext cx="2054159" cy="2054159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7B2277-7748-4B10-B7F9-9BC6C5098476}">
      <dsp:nvSpPr>
        <dsp:cNvPr id="0" name=""/>
        <dsp:cNvSpPr/>
      </dsp:nvSpPr>
      <dsp:spPr>
        <a:xfrm>
          <a:off x="1133159" y="30739"/>
          <a:ext cx="2054159" cy="2054159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FAB7E1-CD50-4CE7-B7A9-BBCA182A19B7}">
      <dsp:nvSpPr>
        <dsp:cNvPr id="0" name=""/>
        <dsp:cNvSpPr/>
      </dsp:nvSpPr>
      <dsp:spPr>
        <a:xfrm>
          <a:off x="2" y="-266389"/>
          <a:ext cx="2054159" cy="2054159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6B050D-046E-4837-9C2D-41D61E0946F9}">
      <dsp:nvSpPr>
        <dsp:cNvPr id="0" name=""/>
        <dsp:cNvSpPr/>
      </dsp:nvSpPr>
      <dsp:spPr>
        <a:xfrm>
          <a:off x="2408561" y="-72006"/>
          <a:ext cx="1710925" cy="1678682"/>
        </a:xfrm>
        <a:prstGeom prst="pie">
          <a:avLst>
            <a:gd name="adj1" fmla="val 16200000"/>
            <a:gd name="adj2" fmla="val 1800000"/>
          </a:avLst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>
              <a:solidFill>
                <a:srgbClr val="C00000"/>
              </a:solidFill>
            </a:rPr>
            <a:t>타인</a:t>
          </a:r>
          <a:endParaRPr lang="ko-KR" altLang="en-US" sz="2000" kern="1200" dirty="0">
            <a:solidFill>
              <a:srgbClr val="C00000"/>
            </a:solidFill>
          </a:endParaRPr>
        </a:p>
      </dsp:txBody>
      <dsp:txXfrm>
        <a:off x="3310259" y="283714"/>
        <a:ext cx="611044" cy="499607"/>
      </dsp:txXfrm>
    </dsp:sp>
    <dsp:sp modelId="{FAF5A341-7257-4825-BDA8-4966555C6EDB}">
      <dsp:nvSpPr>
        <dsp:cNvPr id="0" name=""/>
        <dsp:cNvSpPr/>
      </dsp:nvSpPr>
      <dsp:spPr>
        <a:xfrm>
          <a:off x="1656190" y="1182265"/>
          <a:ext cx="1827853" cy="1827853"/>
        </a:xfrm>
        <a:prstGeom prst="pie">
          <a:avLst>
            <a:gd name="adj1" fmla="val 1800000"/>
            <a:gd name="adj2" fmla="val 9000000"/>
          </a:avLst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>
              <a:solidFill>
                <a:srgbClr val="C00000"/>
              </a:solidFill>
            </a:rPr>
            <a:t>맥락</a:t>
          </a:r>
          <a:endParaRPr lang="ko-KR" altLang="en-US" sz="2000" kern="1200" dirty="0">
            <a:solidFill>
              <a:srgbClr val="C00000"/>
            </a:solidFill>
          </a:endParaRPr>
        </a:p>
      </dsp:txBody>
      <dsp:txXfrm>
        <a:off x="2091393" y="2368193"/>
        <a:ext cx="979207" cy="478723"/>
      </dsp:txXfrm>
    </dsp:sp>
    <dsp:sp modelId="{8B79A94D-B363-47F9-9D36-22899B9F28A9}">
      <dsp:nvSpPr>
        <dsp:cNvPr id="0" name=""/>
        <dsp:cNvSpPr/>
      </dsp:nvSpPr>
      <dsp:spPr>
        <a:xfrm>
          <a:off x="94188" y="58182"/>
          <a:ext cx="1827853" cy="1827853"/>
        </a:xfrm>
        <a:prstGeom prst="pie">
          <a:avLst>
            <a:gd name="adj1" fmla="val 9000000"/>
            <a:gd name="adj2" fmla="val 16200000"/>
          </a:avLst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>
              <a:solidFill>
                <a:srgbClr val="C00000"/>
              </a:solidFill>
            </a:rPr>
            <a:t>자기</a:t>
          </a:r>
          <a:endParaRPr lang="ko-KR" altLang="en-US" sz="2000" kern="1200" dirty="0">
            <a:solidFill>
              <a:srgbClr val="C00000"/>
            </a:solidFill>
          </a:endParaRPr>
        </a:p>
      </dsp:txBody>
      <dsp:txXfrm>
        <a:off x="305914" y="445513"/>
        <a:ext cx="652804" cy="544004"/>
      </dsp:txXfrm>
    </dsp:sp>
    <dsp:sp modelId="{28C55963-F627-414D-931A-AC244C54391D}">
      <dsp:nvSpPr>
        <dsp:cNvPr id="0" name=""/>
        <dsp:cNvSpPr/>
      </dsp:nvSpPr>
      <dsp:spPr>
        <a:xfrm>
          <a:off x="2192541" y="-187736"/>
          <a:ext cx="2054159" cy="2054159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7B2277-7748-4B10-B7F9-9BC6C5098476}">
      <dsp:nvSpPr>
        <dsp:cNvPr id="0" name=""/>
        <dsp:cNvSpPr/>
      </dsp:nvSpPr>
      <dsp:spPr>
        <a:xfrm>
          <a:off x="1543037" y="1068996"/>
          <a:ext cx="2054159" cy="2054159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FAB7E1-CD50-4CE7-B7A9-BBCA182A19B7}">
      <dsp:nvSpPr>
        <dsp:cNvPr id="0" name=""/>
        <dsp:cNvSpPr/>
      </dsp:nvSpPr>
      <dsp:spPr>
        <a:xfrm>
          <a:off x="-19115" y="-54970"/>
          <a:ext cx="2054159" cy="2054159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6B050D-046E-4837-9C2D-41D61E0946F9}">
      <dsp:nvSpPr>
        <dsp:cNvPr id="0" name=""/>
        <dsp:cNvSpPr/>
      </dsp:nvSpPr>
      <dsp:spPr>
        <a:xfrm>
          <a:off x="974218" y="216026"/>
          <a:ext cx="1710925" cy="1678682"/>
        </a:xfrm>
        <a:prstGeom prst="pie">
          <a:avLst>
            <a:gd name="adj1" fmla="val 16200000"/>
            <a:gd name="adj2" fmla="val 1800000"/>
          </a:avLst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>
              <a:solidFill>
                <a:srgbClr val="C00000"/>
              </a:solidFill>
            </a:rPr>
            <a:t>타인</a:t>
          </a:r>
          <a:endParaRPr lang="ko-KR" altLang="en-US" sz="2000" kern="1200" dirty="0">
            <a:solidFill>
              <a:srgbClr val="C00000"/>
            </a:solidFill>
          </a:endParaRPr>
        </a:p>
      </dsp:txBody>
      <dsp:txXfrm>
        <a:off x="1875917" y="571747"/>
        <a:ext cx="611044" cy="499607"/>
      </dsp:txXfrm>
    </dsp:sp>
    <dsp:sp modelId="{FAF5A341-7257-4825-BDA8-4966555C6EDB}">
      <dsp:nvSpPr>
        <dsp:cNvPr id="0" name=""/>
        <dsp:cNvSpPr/>
      </dsp:nvSpPr>
      <dsp:spPr>
        <a:xfrm>
          <a:off x="864089" y="144007"/>
          <a:ext cx="1827853" cy="1827853"/>
        </a:xfrm>
        <a:prstGeom prst="pie">
          <a:avLst>
            <a:gd name="adj1" fmla="val 1800000"/>
            <a:gd name="adj2" fmla="val 9000000"/>
          </a:avLst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>
              <a:solidFill>
                <a:srgbClr val="C00000"/>
              </a:solidFill>
            </a:rPr>
            <a:t>맥락</a:t>
          </a:r>
          <a:endParaRPr lang="ko-KR" altLang="en-US" sz="2000" kern="1200" dirty="0">
            <a:solidFill>
              <a:srgbClr val="C00000"/>
            </a:solidFill>
          </a:endParaRPr>
        </a:p>
      </dsp:txBody>
      <dsp:txXfrm>
        <a:off x="1299293" y="1329936"/>
        <a:ext cx="979207" cy="478723"/>
      </dsp:txXfrm>
    </dsp:sp>
    <dsp:sp modelId="{8B79A94D-B363-47F9-9D36-22899B9F28A9}">
      <dsp:nvSpPr>
        <dsp:cNvPr id="0" name=""/>
        <dsp:cNvSpPr/>
      </dsp:nvSpPr>
      <dsp:spPr>
        <a:xfrm>
          <a:off x="864098" y="144018"/>
          <a:ext cx="1827853" cy="1827853"/>
        </a:xfrm>
        <a:prstGeom prst="pie">
          <a:avLst>
            <a:gd name="adj1" fmla="val 9000000"/>
            <a:gd name="adj2" fmla="val 16200000"/>
          </a:avLst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>
              <a:solidFill>
                <a:srgbClr val="C00000"/>
              </a:solidFill>
            </a:rPr>
            <a:t>자기</a:t>
          </a:r>
          <a:endParaRPr lang="ko-KR" altLang="en-US" sz="2000" kern="1200" dirty="0">
            <a:solidFill>
              <a:srgbClr val="C00000"/>
            </a:solidFill>
          </a:endParaRPr>
        </a:p>
      </dsp:txBody>
      <dsp:txXfrm>
        <a:off x="1075824" y="531349"/>
        <a:ext cx="652804" cy="544004"/>
      </dsp:txXfrm>
    </dsp:sp>
    <dsp:sp modelId="{28C55963-F627-414D-931A-AC244C54391D}">
      <dsp:nvSpPr>
        <dsp:cNvPr id="0" name=""/>
        <dsp:cNvSpPr/>
      </dsp:nvSpPr>
      <dsp:spPr>
        <a:xfrm>
          <a:off x="758199" y="100296"/>
          <a:ext cx="2054159" cy="2054159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7B2277-7748-4B10-B7F9-9BC6C5098476}">
      <dsp:nvSpPr>
        <dsp:cNvPr id="0" name=""/>
        <dsp:cNvSpPr/>
      </dsp:nvSpPr>
      <dsp:spPr>
        <a:xfrm>
          <a:off x="750937" y="30739"/>
          <a:ext cx="2054159" cy="2054159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FAB7E1-CD50-4CE7-B7A9-BBCA182A19B7}">
      <dsp:nvSpPr>
        <dsp:cNvPr id="0" name=""/>
        <dsp:cNvSpPr/>
      </dsp:nvSpPr>
      <dsp:spPr>
        <a:xfrm>
          <a:off x="750794" y="30865"/>
          <a:ext cx="2054159" cy="2054159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A6583-456A-426A-905E-E06D1A72E6A5}" type="datetimeFigureOut">
              <a:rPr lang="ko-KR" altLang="en-US" smtClean="0"/>
              <a:t>2017-04-26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26893-D68A-451C-BBD5-B1493C48F7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4650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A6583-456A-426A-905E-E06D1A72E6A5}" type="datetimeFigureOut">
              <a:rPr lang="ko-KR" altLang="en-US" smtClean="0"/>
              <a:t>2017-04-26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26893-D68A-451C-BBD5-B1493C48F7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510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A6583-456A-426A-905E-E06D1A72E6A5}" type="datetimeFigureOut">
              <a:rPr lang="ko-KR" altLang="en-US" smtClean="0"/>
              <a:t>2017-04-26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26893-D68A-451C-BBD5-B1493C48F7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7887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A6583-456A-426A-905E-E06D1A72E6A5}" type="datetimeFigureOut">
              <a:rPr lang="ko-KR" altLang="en-US" smtClean="0"/>
              <a:t>2017-04-26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26893-D68A-451C-BBD5-B1493C48F7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52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A6583-456A-426A-905E-E06D1A72E6A5}" type="datetimeFigureOut">
              <a:rPr lang="ko-KR" altLang="en-US" smtClean="0"/>
              <a:t>2017-04-26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26893-D68A-451C-BBD5-B1493C48F7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2097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A6583-456A-426A-905E-E06D1A72E6A5}" type="datetimeFigureOut">
              <a:rPr lang="ko-KR" altLang="en-US" smtClean="0"/>
              <a:t>2017-04-26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26893-D68A-451C-BBD5-B1493C48F7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739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A6583-456A-426A-905E-E06D1A72E6A5}" type="datetimeFigureOut">
              <a:rPr lang="ko-KR" altLang="en-US" smtClean="0"/>
              <a:t>2017-04-26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26893-D68A-451C-BBD5-B1493C48F7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2200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A6583-456A-426A-905E-E06D1A72E6A5}" type="datetimeFigureOut">
              <a:rPr lang="ko-KR" altLang="en-US" smtClean="0"/>
              <a:t>2017-04-26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26893-D68A-451C-BBD5-B1493C48F7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9455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A6583-456A-426A-905E-E06D1A72E6A5}" type="datetimeFigureOut">
              <a:rPr lang="ko-KR" altLang="en-US" smtClean="0"/>
              <a:t>2017-04-26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26893-D68A-451C-BBD5-B1493C48F7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8245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A6583-456A-426A-905E-E06D1A72E6A5}" type="datetimeFigureOut">
              <a:rPr lang="ko-KR" altLang="en-US" smtClean="0"/>
              <a:t>2017-04-26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26893-D68A-451C-BBD5-B1493C48F7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4713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A6583-456A-426A-905E-E06D1A72E6A5}" type="datetimeFigureOut">
              <a:rPr lang="ko-KR" altLang="en-US" smtClean="0"/>
              <a:t>2017-04-26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26893-D68A-451C-BBD5-B1493C48F7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4252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A6583-456A-426A-905E-E06D1A72E6A5}" type="datetimeFigureOut">
              <a:rPr lang="ko-KR" altLang="en-US" smtClean="0"/>
              <a:t>2017-04-26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026893-D68A-451C-BBD5-B1493C48F7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6034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://terms.naver.com/entry.nhn?docId=1067607&amp;ref=y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순서도: 천공 테이프 1"/>
          <p:cNvSpPr/>
          <p:nvPr/>
        </p:nvSpPr>
        <p:spPr>
          <a:xfrm>
            <a:off x="1403648" y="1340768"/>
            <a:ext cx="6552728" cy="3168352"/>
          </a:xfrm>
          <a:prstGeom prst="flowChartPunchedTape">
            <a:avLst/>
          </a:prstGeom>
          <a:solidFill>
            <a:schemeClr val="accent3">
              <a:lumMod val="60000"/>
              <a:lumOff val="40000"/>
            </a:schemeClr>
          </a:solidFill>
          <a:ln w="1905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9</a:t>
            </a:r>
            <a:r>
              <a:rPr lang="ko-KR" altLang="en-US" sz="32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주차  의사소통</a:t>
            </a:r>
            <a:endParaRPr lang="en-US" altLang="ko-KR" sz="32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endParaRPr lang="en-US" altLang="ko-KR" sz="32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/>
            <a:r>
              <a:rPr lang="ko-KR" altLang="en-US" sz="32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오명옥</a:t>
            </a:r>
            <a:endParaRPr lang="ko-KR" altLang="en-US" sz="3200" dirty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98606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r>
              <a:rPr lang="ko-KR" altLang="en-US" dirty="0" smtClean="0"/>
              <a:t>순서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905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ko-KR" dirty="0" smtClean="0">
                <a:solidFill>
                  <a:srgbClr val="C00000"/>
                </a:solidFill>
              </a:rPr>
              <a:t> </a:t>
            </a:r>
            <a:r>
              <a:rPr lang="ko-KR" altLang="en-US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커뮤니케이션 개념 </a:t>
            </a:r>
            <a:endParaRPr lang="en-US" altLang="ko-KR" sz="28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ko-KR" altLang="en-US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효율적인 의사소통 기법 </a:t>
            </a:r>
            <a:endParaRPr lang="en-US" altLang="ko-KR" sz="28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ko-KR" altLang="en-US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커뮤니케이션</a:t>
            </a:r>
            <a:r>
              <a:rPr lang="en-US" altLang="ko-KR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의 장애요인 </a:t>
            </a:r>
            <a:endParaRPr lang="en-US" altLang="ko-KR" sz="28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ko-KR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 MBTI </a:t>
            </a:r>
            <a:r>
              <a:rPr lang="ko-KR" altLang="en-US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성격유형과 커뮤니케이션</a:t>
            </a:r>
            <a:endParaRPr lang="en-US" altLang="ko-KR" sz="28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ko-KR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8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커뮤니케이션과 리더십 </a:t>
            </a:r>
            <a:endParaRPr lang="en-US" altLang="ko-KR" sz="28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81297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3d extrusionH="57150">
              <a:bevelT w="38100" h="38100"/>
            </a:sp3d>
          </a:bodyPr>
          <a:lstStyle/>
          <a:p>
            <a:r>
              <a:rPr lang="ko-KR" altLang="en-US" dirty="0" smtClean="0">
                <a:ln w="28575">
                  <a:solidFill>
                    <a:sysClr val="windowText" lastClr="000000"/>
                  </a:solidFill>
                  <a:prstDash val="solid"/>
                </a:ln>
              </a:rPr>
              <a:t>정 의</a:t>
            </a:r>
            <a:endParaRPr lang="ko-KR" altLang="en-US" dirty="0">
              <a:ln w="28575">
                <a:solidFill>
                  <a:sysClr val="windowText" lastClr="000000"/>
                </a:solidFill>
                <a:prstDash val="solid"/>
              </a:ln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ko-KR" altLang="en-US" dirty="0" err="1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새넌과</a:t>
            </a:r>
            <a:r>
              <a:rPr lang="ko-KR" altLang="en-US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dirty="0" err="1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위버</a:t>
            </a:r>
            <a:r>
              <a:rPr lang="ko-KR" altLang="en-US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(Shannon &amp;Weaver ) </a:t>
            </a:r>
          </a:p>
          <a:p>
            <a:pPr marL="0" indent="0">
              <a:buNone/>
            </a:pPr>
            <a:r>
              <a:rPr lang="ko-KR" altLang="en-US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광의</a:t>
            </a:r>
            <a:r>
              <a:rPr lang="en-US" altLang="ko-KR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</a:t>
            </a:r>
            <a:r>
              <a:rPr lang="ko-KR" altLang="en-US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 한 사람이 다른 사람에게 영향을 </a:t>
            </a:r>
            <a:endParaRPr lang="en-US" altLang="ko-KR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  <a:sym typeface="Wingdings" pitchFamily="2" charset="2"/>
            </a:endParaRPr>
          </a:p>
          <a:p>
            <a:pPr marL="0" indent="0">
              <a:buNone/>
            </a:pPr>
            <a:r>
              <a:rPr lang="en-US" altLang="ko-KR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          </a:t>
            </a:r>
            <a:r>
              <a:rPr lang="ko-KR" altLang="en-US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미치는 </a:t>
            </a:r>
            <a:r>
              <a:rPr lang="ko-KR" altLang="en-US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모든 </a:t>
            </a:r>
            <a:r>
              <a:rPr lang="ko-KR" altLang="en-US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과정 </a:t>
            </a:r>
            <a:endParaRPr lang="en-US" altLang="ko-KR" dirty="0">
              <a:solidFill>
                <a:srgbClr val="7030A0"/>
              </a:solidFill>
              <a:latin typeface="HY견고딕" pitchFamily="18" charset="-127"/>
              <a:ea typeface="HY견고딕" pitchFamily="18" charset="-127"/>
              <a:sym typeface="Wingdings" pitchFamily="2" charset="2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ko-KR" altLang="en-US" dirty="0" err="1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사이몬</a:t>
            </a:r>
            <a:r>
              <a:rPr lang="en-US" altLang="ko-KR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(Herbert A. Simon)</a:t>
            </a:r>
          </a:p>
          <a:p>
            <a:pPr marL="0" indent="0">
              <a:buNone/>
            </a:pPr>
            <a:r>
              <a:rPr lang="ko-KR" altLang="en-US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광의</a:t>
            </a:r>
            <a:r>
              <a:rPr lang="en-US" altLang="ko-KR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:</a:t>
            </a:r>
            <a:r>
              <a:rPr lang="ko-KR" altLang="en-US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사람과 사람</a:t>
            </a:r>
            <a:r>
              <a:rPr lang="en-US" altLang="ko-KR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,</a:t>
            </a:r>
            <a:r>
              <a:rPr lang="ko-KR" altLang="en-US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사람과 기계간에 이루어지는 </a:t>
            </a:r>
            <a:r>
              <a:rPr lang="ko-KR" altLang="en-US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정보이전 </a:t>
            </a:r>
            <a:r>
              <a:rPr lang="ko-KR" altLang="en-US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과정 </a:t>
            </a:r>
            <a:endParaRPr lang="en-US" altLang="ko-KR" dirty="0">
              <a:solidFill>
                <a:srgbClr val="7030A0"/>
              </a:solidFill>
              <a:latin typeface="HY견고딕" pitchFamily="18" charset="-127"/>
              <a:ea typeface="HY견고딕" pitchFamily="18" charset="-127"/>
              <a:sym typeface="Wingdings" pitchFamily="2" charset="2"/>
            </a:endParaRPr>
          </a:p>
          <a:p>
            <a:pPr marL="0" indent="0">
              <a:buNone/>
            </a:pPr>
            <a:r>
              <a:rPr lang="ko-KR" altLang="en-US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협의</a:t>
            </a:r>
            <a:r>
              <a:rPr lang="en-US" altLang="ko-KR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: </a:t>
            </a:r>
            <a:r>
              <a:rPr lang="ko-KR" altLang="en-US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사람과 사람간에 정보</a:t>
            </a:r>
            <a:r>
              <a:rPr lang="en-US" altLang="ko-KR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,</a:t>
            </a:r>
            <a:r>
              <a:rPr lang="ko-KR" altLang="en-US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의사</a:t>
            </a:r>
            <a:r>
              <a:rPr lang="en-US" altLang="ko-KR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,</a:t>
            </a:r>
            <a:r>
              <a:rPr lang="ko-KR" altLang="en-US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감정이 교환 되는 것</a:t>
            </a:r>
            <a:endParaRPr lang="en-US" altLang="ko-KR" dirty="0">
              <a:solidFill>
                <a:srgbClr val="7030A0"/>
              </a:solidFill>
              <a:latin typeface="HY견고딕" pitchFamily="18" charset="-127"/>
              <a:ea typeface="HY견고딕" pitchFamily="18" charset="-127"/>
              <a:sym typeface="Wingdings" pitchFamily="2" charset="2"/>
            </a:endParaRPr>
          </a:p>
          <a:p>
            <a:endParaRPr lang="en-US" altLang="ko-KR" dirty="0">
              <a:solidFill>
                <a:srgbClr val="7030A0"/>
              </a:solidFill>
              <a:ea typeface="문체부 제목 돋음체" pitchFamily="49" charset="-127"/>
              <a:sym typeface="Wingdings" pitchFamily="2" charset="2"/>
            </a:endParaRP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3879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79512" y="404664"/>
            <a:ext cx="8784976" cy="5174035"/>
          </a:xfr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endParaRPr lang="en-US" altLang="ko-KR" u="sng" dirty="0" smtClean="0">
              <a:solidFill>
                <a:srgbClr val="7030A0"/>
              </a:solidFill>
              <a:ea typeface="문체부 제목 돋음체" pitchFamily="49" charset="-127"/>
              <a:sym typeface="Wingdings" pitchFamily="2" charset="2"/>
            </a:endParaRPr>
          </a:p>
          <a:p>
            <a:pPr marL="0" indent="0" algn="ctr">
              <a:buNone/>
            </a:pPr>
            <a:r>
              <a:rPr lang="ko-KR" altLang="en-US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의사 </a:t>
            </a:r>
            <a:r>
              <a:rPr lang="ko-KR" altLang="en-US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소통 </a:t>
            </a:r>
            <a:r>
              <a:rPr lang="en-US" altLang="ko-KR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 </a:t>
            </a:r>
            <a:r>
              <a:rPr lang="ko-KR" altLang="en-US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  </a:t>
            </a:r>
            <a:endParaRPr lang="en-US" altLang="ko-KR" sz="36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  <a:sym typeface="Wingdings" pitchFamily="2" charset="2"/>
            </a:endParaRPr>
          </a:p>
          <a:p>
            <a:pPr marL="0" indent="0" algn="ctr">
              <a:buNone/>
            </a:pPr>
            <a:r>
              <a:rPr lang="en-US" altLang="ko-KR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  </a:t>
            </a:r>
            <a:endParaRPr lang="en-US" altLang="ko-KR" sz="36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  <a:sym typeface="Wingdings" pitchFamily="2" charset="2"/>
            </a:endParaRPr>
          </a:p>
          <a:p>
            <a:pPr marL="0" indent="0" algn="ctr">
              <a:buNone/>
            </a:pPr>
            <a:r>
              <a:rPr lang="ko-KR" altLang="en-US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하나 </a:t>
            </a:r>
            <a:r>
              <a:rPr lang="ko-KR" altLang="en-US" sz="36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이상의 </a:t>
            </a:r>
            <a:r>
              <a:rPr lang="ko-KR" altLang="en-US" sz="3600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유기체</a:t>
            </a:r>
            <a:r>
              <a:rPr lang="ko-KR" altLang="en-US" sz="36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가 </a:t>
            </a:r>
            <a:endParaRPr lang="en-US" altLang="ko-KR" sz="36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  <a:sym typeface="Wingdings" pitchFamily="2" charset="2"/>
            </a:endParaRPr>
          </a:p>
          <a:p>
            <a:pPr marL="0" indent="0" algn="ctr">
              <a:buNone/>
            </a:pPr>
            <a:r>
              <a:rPr lang="ko-KR" altLang="en-US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  </a:t>
            </a:r>
            <a:r>
              <a:rPr lang="ko-KR" altLang="en-US" sz="36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다른 </a:t>
            </a:r>
            <a:r>
              <a:rPr lang="ko-KR" altLang="en-US" sz="3600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유기체와 </a:t>
            </a:r>
            <a:r>
              <a:rPr lang="ko-KR" altLang="en-US" sz="36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지식</a:t>
            </a:r>
            <a:r>
              <a:rPr lang="en-US" altLang="ko-KR" sz="36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.</a:t>
            </a:r>
            <a:r>
              <a:rPr lang="ko-KR" altLang="en-US" sz="36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정보</a:t>
            </a:r>
            <a:r>
              <a:rPr lang="en-US" altLang="ko-KR" sz="36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.</a:t>
            </a:r>
            <a:r>
              <a:rPr lang="ko-KR" altLang="en-US" sz="36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신념</a:t>
            </a:r>
            <a:r>
              <a:rPr lang="en-US" altLang="ko-KR" sz="36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.</a:t>
            </a:r>
            <a:r>
              <a:rPr lang="ko-KR" altLang="en-US" sz="36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감정 </a:t>
            </a:r>
            <a:endParaRPr lang="en-US" altLang="ko-KR" sz="36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  <a:sym typeface="Wingdings" pitchFamily="2" charset="2"/>
            </a:endParaRPr>
          </a:p>
          <a:p>
            <a:pPr marL="0" indent="0" algn="ctr">
              <a:buNone/>
            </a:pPr>
            <a:r>
              <a:rPr lang="en-US" altLang="ko-KR" sz="36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 </a:t>
            </a:r>
            <a:r>
              <a:rPr lang="en-US" altLang="ko-KR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 </a:t>
            </a:r>
            <a:r>
              <a:rPr lang="ko-KR" altLang="en-US" sz="3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등을 </a:t>
            </a:r>
            <a:r>
              <a:rPr lang="ko-KR" altLang="en-US" sz="3600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공유</a:t>
            </a:r>
            <a:r>
              <a:rPr lang="ko-KR" altLang="en-US" sz="36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하는 행동의 과정</a:t>
            </a:r>
            <a:endParaRPr lang="en-US" altLang="ko-KR" sz="3600" dirty="0">
              <a:solidFill>
                <a:srgbClr val="7030A0"/>
              </a:solidFill>
              <a:latin typeface="HY견고딕" pitchFamily="18" charset="-127"/>
              <a:ea typeface="HY견고딕" pitchFamily="18" charset="-127"/>
              <a:sym typeface="Wingdings" pitchFamily="2" charset="2"/>
            </a:endParaRP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98741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r>
              <a:rPr lang="en-US" altLang="ko-KR" dirty="0" smtClean="0">
                <a:solidFill>
                  <a:srgbClr val="C00000"/>
                </a:solidFill>
                <a:ea typeface="문체부 제목 돋음체" pitchFamily="49" charset="-127"/>
              </a:rPr>
              <a:t/>
            </a:r>
            <a:br>
              <a:rPr lang="en-US" altLang="ko-KR" dirty="0" smtClean="0">
                <a:solidFill>
                  <a:srgbClr val="C00000"/>
                </a:solidFill>
                <a:ea typeface="문체부 제목 돋음체" pitchFamily="49" charset="-127"/>
              </a:rPr>
            </a:br>
            <a:r>
              <a:rPr lang="ko-KR" altLang="en-US" dirty="0" smtClean="0">
                <a:ea typeface="문체부 제목 돋음체" pitchFamily="49" charset="-127"/>
              </a:rPr>
              <a:t>간호조직에서 </a:t>
            </a:r>
            <a:r>
              <a:rPr lang="ko-KR" altLang="en-US" dirty="0">
                <a:ea typeface="문체부 제목 돋음체" pitchFamily="49" charset="-127"/>
              </a:rPr>
              <a:t>의사 소통의 중요성</a:t>
            </a:r>
            <a:br>
              <a:rPr lang="ko-KR" altLang="en-US" dirty="0">
                <a:ea typeface="문체부 제목 돋음체" pitchFamily="49" charset="-127"/>
              </a:rPr>
            </a:b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ko-KR" altLang="en-US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간호관리자는 대부분의 시간을 의사소통에 쓰고 있다</a:t>
            </a:r>
            <a:endParaRPr lang="en-US" altLang="ko-KR" dirty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endParaRPr lang="en-US" altLang="ko-KR" dirty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buFont typeface="Wingdings" pitchFamily="2" charset="2"/>
              <a:buChar char="ü"/>
            </a:pPr>
            <a:r>
              <a:rPr lang="ko-KR" altLang="en-US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좋은 </a:t>
            </a:r>
            <a:r>
              <a:rPr lang="ko-KR" altLang="en-US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의사소통은 직원을 </a:t>
            </a:r>
            <a:r>
              <a:rPr lang="ko-KR" altLang="en-US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동기화</a:t>
            </a:r>
            <a:r>
              <a:rPr lang="ko-KR" altLang="en-US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시킨다 </a:t>
            </a:r>
            <a:endParaRPr lang="en-US" altLang="ko-KR" dirty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endParaRPr lang="en-US" altLang="ko-KR" dirty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buFont typeface="Wingdings" pitchFamily="2" charset="2"/>
              <a:buChar char="ü"/>
            </a:pPr>
            <a:r>
              <a:rPr lang="ko-KR" altLang="en-US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의사소통은 </a:t>
            </a:r>
            <a:r>
              <a:rPr lang="ko-KR" altLang="en-US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영향력과 권력</a:t>
            </a:r>
            <a:r>
              <a:rPr lang="ko-KR" altLang="en-US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을 가능하게 </a:t>
            </a:r>
            <a:endParaRPr lang="en-US" altLang="ko-KR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  </a:t>
            </a:r>
            <a:r>
              <a:rPr lang="ko-KR" altLang="en-US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한다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83353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커뮤니케이션의 모델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1475656" y="1556792"/>
            <a:ext cx="5832648" cy="936105"/>
          </a:xfrm>
          <a:prstGeom prst="plus">
            <a:avLst/>
          </a:prstGeom>
          <a:solidFill>
            <a:schemeClr val="accent2">
              <a:lumMod val="40000"/>
              <a:lumOff val="60000"/>
            </a:schemeClr>
          </a:solidFill>
          <a:ln w="1905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ko-KR" altLang="en-US" sz="2400" b="1" dirty="0" smtClean="0">
                <a:solidFill>
                  <a:schemeClr val="accent4">
                    <a:lumMod val="75000"/>
                  </a:schemeClr>
                </a:solidFill>
                <a:latin typeface="굴림체" pitchFamily="49" charset="-127"/>
                <a:ea typeface="문체부 제목 돋음체" pitchFamily="49" charset="-127"/>
              </a:rPr>
              <a:t>코드화된 메시지에 영향을 미치는 상황</a:t>
            </a:r>
          </a:p>
        </p:txBody>
      </p:sp>
      <p:grpSp>
        <p:nvGrpSpPr>
          <p:cNvPr id="5" name="그룹 4"/>
          <p:cNvGrpSpPr/>
          <p:nvPr/>
        </p:nvGrpSpPr>
        <p:grpSpPr>
          <a:xfrm>
            <a:off x="1847417" y="2857496"/>
            <a:ext cx="5315284" cy="3046183"/>
            <a:chOff x="728867" y="3645024"/>
            <a:chExt cx="3925631" cy="2249775"/>
          </a:xfrm>
        </p:grpSpPr>
        <p:sp>
          <p:nvSpPr>
            <p:cNvPr id="6" name="모서리가 둥근 직사각형 5"/>
            <p:cNvSpPr/>
            <p:nvPr/>
          </p:nvSpPr>
          <p:spPr>
            <a:xfrm>
              <a:off x="730514" y="4797152"/>
              <a:ext cx="1904719" cy="1079773"/>
            </a:xfrm>
            <a:prstGeom prst="roundRect">
              <a:avLst/>
            </a:prstGeom>
            <a:solidFill>
              <a:srgbClr val="EAA01A"/>
            </a:solidFill>
            <a:ln w="19050">
              <a:solidFill>
                <a:schemeClr val="accent4">
                  <a:lumMod val="60000"/>
                  <a:lumOff val="4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/>
            </a:p>
          </p:txBody>
        </p:sp>
        <p:sp>
          <p:nvSpPr>
            <p:cNvPr id="7" name="모서리가 둥근 직사각형 6"/>
            <p:cNvSpPr/>
            <p:nvPr/>
          </p:nvSpPr>
          <p:spPr>
            <a:xfrm>
              <a:off x="2749779" y="3698206"/>
              <a:ext cx="1904719" cy="1079773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  <a:ln w="19050">
              <a:solidFill>
                <a:schemeClr val="accent4">
                  <a:lumMod val="60000"/>
                  <a:lumOff val="4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/>
            </a:p>
          </p:txBody>
        </p:sp>
        <p:sp>
          <p:nvSpPr>
            <p:cNvPr id="8" name="모서리가 둥근 직사각형 7"/>
            <p:cNvSpPr/>
            <p:nvPr/>
          </p:nvSpPr>
          <p:spPr>
            <a:xfrm>
              <a:off x="728867" y="3645024"/>
              <a:ext cx="1904719" cy="1079773"/>
            </a:xfrm>
            <a:prstGeom prst="roundRect">
              <a:avLst/>
            </a:prstGeom>
            <a:solidFill>
              <a:srgbClr val="00B0F0"/>
            </a:solidFill>
            <a:ln w="19050">
              <a:solidFill>
                <a:schemeClr val="accent4">
                  <a:lumMod val="60000"/>
                  <a:lumOff val="4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/>
            </a:p>
          </p:txBody>
        </p:sp>
        <p:sp>
          <p:nvSpPr>
            <p:cNvPr id="9" name="모서리가 둥근 직사각형 8"/>
            <p:cNvSpPr/>
            <p:nvPr/>
          </p:nvSpPr>
          <p:spPr>
            <a:xfrm>
              <a:off x="2749779" y="4815026"/>
              <a:ext cx="1904719" cy="1079773"/>
            </a:xfrm>
            <a:prstGeom prst="roundRect">
              <a:avLst/>
            </a:prstGeom>
            <a:solidFill>
              <a:schemeClr val="accent4">
                <a:lumMod val="50000"/>
              </a:schemeClr>
            </a:solidFill>
            <a:ln w="19050">
              <a:solidFill>
                <a:schemeClr val="accent4">
                  <a:lumMod val="60000"/>
                  <a:lumOff val="4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060772" y="4013929"/>
              <a:ext cx="1095350" cy="34096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rtlCol="0">
              <a:spAutoFit/>
            </a:bodyPr>
            <a:lstStyle/>
            <a:p>
              <a:r>
                <a:rPr lang="ko-KR" altLang="en-US" sz="2400" dirty="0" smtClean="0">
                  <a:solidFill>
                    <a:srgbClr val="002060"/>
                  </a:solidFill>
                </a:rPr>
                <a:t>지식</a:t>
              </a:r>
              <a:r>
                <a:rPr lang="en-US" altLang="ko-KR" sz="2400" dirty="0" smtClean="0">
                  <a:solidFill>
                    <a:srgbClr val="002060"/>
                  </a:solidFill>
                </a:rPr>
                <a:t>,</a:t>
              </a:r>
              <a:r>
                <a:rPr lang="ko-KR" altLang="en-US" sz="2400" dirty="0" smtClean="0">
                  <a:solidFill>
                    <a:srgbClr val="002060"/>
                  </a:solidFill>
                </a:rPr>
                <a:t>능력</a:t>
              </a:r>
              <a:endParaRPr lang="ko-KR" altLang="en-US" sz="2400" dirty="0">
                <a:solidFill>
                  <a:srgbClr val="002060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175234" y="4070479"/>
              <a:ext cx="1095350" cy="34096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rtlCol="0">
              <a:spAutoFit/>
            </a:bodyPr>
            <a:lstStyle/>
            <a:p>
              <a:r>
                <a:rPr lang="ko-KR" altLang="en-US" sz="2400" dirty="0" smtClean="0">
                  <a:solidFill>
                    <a:srgbClr val="92D050"/>
                  </a:solidFill>
                </a:rPr>
                <a:t>경험</a:t>
              </a:r>
              <a:r>
                <a:rPr lang="en-US" altLang="ko-KR" sz="2400" dirty="0" smtClean="0">
                  <a:solidFill>
                    <a:srgbClr val="92D050"/>
                  </a:solidFill>
                </a:rPr>
                <a:t>,</a:t>
              </a:r>
              <a:r>
                <a:rPr lang="ko-KR" altLang="en-US" sz="2400" dirty="0" smtClean="0">
                  <a:solidFill>
                    <a:srgbClr val="92D050"/>
                  </a:solidFill>
                </a:rPr>
                <a:t>태도</a:t>
              </a:r>
              <a:endParaRPr lang="ko-KR" altLang="en-US" sz="2400" dirty="0">
                <a:solidFill>
                  <a:srgbClr val="92D050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015407" y="5133852"/>
              <a:ext cx="1353442" cy="34096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rtlCol="0">
              <a:spAutoFit/>
            </a:bodyPr>
            <a:lstStyle/>
            <a:p>
              <a:r>
                <a:rPr lang="ko-KR" altLang="en-US" sz="2400" dirty="0" smtClean="0">
                  <a:solidFill>
                    <a:srgbClr val="002060"/>
                  </a:solidFill>
                </a:rPr>
                <a:t>직업적 특징</a:t>
              </a:r>
              <a:endParaRPr lang="ko-KR" altLang="en-US" sz="2400" dirty="0">
                <a:solidFill>
                  <a:srgbClr val="002060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002608" y="4917087"/>
              <a:ext cx="1353442" cy="84104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rtlCol="0">
              <a:spAutoFit/>
            </a:bodyPr>
            <a:lstStyle/>
            <a:p>
              <a:pPr algn="ctr"/>
              <a:endParaRPr lang="en-US" altLang="ko-KR" sz="2000" dirty="0" smtClean="0">
                <a:solidFill>
                  <a:schemeClr val="bg1"/>
                </a:solidFill>
              </a:endParaRPr>
            </a:p>
            <a:p>
              <a:pPr algn="ctr"/>
              <a:r>
                <a:rPr lang="ko-KR" altLang="en-US" sz="2400" dirty="0" smtClean="0">
                  <a:solidFill>
                    <a:srgbClr val="00B050"/>
                  </a:solidFill>
                </a:rPr>
                <a:t>사회 문화적</a:t>
              </a:r>
              <a:endParaRPr lang="en-US" altLang="ko-KR" sz="2400" dirty="0" smtClean="0">
                <a:solidFill>
                  <a:srgbClr val="00B050"/>
                </a:solidFill>
              </a:endParaRPr>
            </a:p>
            <a:p>
              <a:pPr algn="ctr"/>
              <a:r>
                <a:rPr lang="ko-KR" altLang="en-US" sz="2400" dirty="0" smtClean="0">
                  <a:solidFill>
                    <a:srgbClr val="00B050"/>
                  </a:solidFill>
                </a:rPr>
                <a:t>시스템</a:t>
              </a:r>
              <a:endParaRPr lang="ko-KR" altLang="en-US" sz="2400" dirty="0">
                <a:solidFill>
                  <a:srgbClr val="00B05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17102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4422"/>
          </a:xfr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/>
          <a:lstStyle/>
          <a:p>
            <a:r>
              <a:rPr lang="ko-KR" altLang="en-US" dirty="0" smtClean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커뮤니케이션의 구성요소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4" name="그룹 5"/>
          <p:cNvGrpSpPr/>
          <p:nvPr/>
        </p:nvGrpSpPr>
        <p:grpSpPr>
          <a:xfrm>
            <a:off x="239163" y="1268760"/>
            <a:ext cx="8681782" cy="4293796"/>
            <a:chOff x="683568" y="740245"/>
            <a:chExt cx="7848872" cy="3881858"/>
          </a:xfrm>
        </p:grpSpPr>
        <p:cxnSp>
          <p:nvCxnSpPr>
            <p:cNvPr id="5" name="직선 연결선 4"/>
            <p:cNvCxnSpPr/>
            <p:nvPr/>
          </p:nvCxnSpPr>
          <p:spPr>
            <a:xfrm>
              <a:off x="1259632" y="2348880"/>
              <a:ext cx="6696744" cy="0"/>
            </a:xfrm>
            <a:prstGeom prst="line">
              <a:avLst/>
            </a:prstGeom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" name="직선 화살표 연결선 5"/>
            <p:cNvCxnSpPr/>
            <p:nvPr/>
          </p:nvCxnSpPr>
          <p:spPr>
            <a:xfrm>
              <a:off x="3579597" y="740245"/>
              <a:ext cx="0" cy="792088"/>
            </a:xfrm>
            <a:prstGeom prst="straightConnector1">
              <a:avLst/>
            </a:prstGeom>
            <a:ln w="28575">
              <a:tailEnd type="arrow"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sp>
          <p:nvSpPr>
            <p:cNvPr id="7" name="직사각형 6"/>
            <p:cNvSpPr/>
            <p:nvPr/>
          </p:nvSpPr>
          <p:spPr>
            <a:xfrm>
              <a:off x="683568" y="3140968"/>
              <a:ext cx="1152128" cy="720080"/>
            </a:xfrm>
            <a:prstGeom prst="rect">
              <a:avLst/>
            </a:prstGeom>
            <a:solidFill>
              <a:srgbClr val="FFFF00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/>
                <a:t>발신자</a:t>
              </a:r>
              <a:endParaRPr lang="ko-KR" altLang="en-US" dirty="0"/>
            </a:p>
          </p:txBody>
        </p:sp>
        <p:cxnSp>
          <p:nvCxnSpPr>
            <p:cNvPr id="8" name="직선 화살표 연결선 7"/>
            <p:cNvCxnSpPr/>
            <p:nvPr/>
          </p:nvCxnSpPr>
          <p:spPr>
            <a:xfrm>
              <a:off x="2987824" y="2348880"/>
              <a:ext cx="0" cy="792088"/>
            </a:xfrm>
            <a:prstGeom prst="straightConnector1">
              <a:avLst/>
            </a:prstGeom>
            <a:ln w="28575">
              <a:tailEnd type="arrow"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9" name="직선 화살표 연결선 8"/>
            <p:cNvCxnSpPr/>
            <p:nvPr/>
          </p:nvCxnSpPr>
          <p:spPr>
            <a:xfrm>
              <a:off x="4716016" y="2348880"/>
              <a:ext cx="0" cy="792088"/>
            </a:xfrm>
            <a:prstGeom prst="straightConnector1">
              <a:avLst/>
            </a:prstGeom>
            <a:ln w="28575">
              <a:tailEnd type="arrow"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0" name="직선 화살표 연결선 9"/>
            <p:cNvCxnSpPr/>
            <p:nvPr/>
          </p:nvCxnSpPr>
          <p:spPr>
            <a:xfrm>
              <a:off x="6372200" y="2348880"/>
              <a:ext cx="0" cy="792088"/>
            </a:xfrm>
            <a:prstGeom prst="straightConnector1">
              <a:avLst/>
            </a:prstGeom>
            <a:ln w="28575">
              <a:tailEnd type="arrow"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1" name="직선 화살표 연결선 10"/>
            <p:cNvCxnSpPr/>
            <p:nvPr/>
          </p:nvCxnSpPr>
          <p:spPr>
            <a:xfrm>
              <a:off x="7956376" y="2348880"/>
              <a:ext cx="0" cy="792088"/>
            </a:xfrm>
            <a:prstGeom prst="straightConnector1">
              <a:avLst/>
            </a:prstGeom>
            <a:ln w="28575">
              <a:tailEnd type="arrow"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2411760" y="3140968"/>
              <a:ext cx="1152128" cy="720080"/>
            </a:xfrm>
            <a:prstGeom prst="rect">
              <a:avLst/>
            </a:prstGeom>
            <a:solidFill>
              <a:srgbClr val="FFC000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/>
                <a:t>코드화</a:t>
              </a:r>
              <a:endParaRPr lang="ko-KR" altLang="en-US" dirty="0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4139952" y="3140968"/>
              <a:ext cx="1152128" cy="720080"/>
            </a:xfrm>
            <a:prstGeom prst="rect">
              <a:avLst/>
            </a:prstGeom>
            <a:solidFill>
              <a:srgbClr val="92D050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/>
                <a:t>경</a:t>
              </a:r>
              <a:r>
                <a:rPr lang="ko-KR" altLang="en-US" dirty="0"/>
                <a:t>로</a:t>
              </a: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5796136" y="3140968"/>
              <a:ext cx="1152128" cy="720080"/>
            </a:xfrm>
            <a:prstGeom prst="rect">
              <a:avLst/>
            </a:prstGeom>
            <a:solidFill>
              <a:srgbClr val="00CC66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/>
                <a:t>해독</a:t>
              </a:r>
              <a:endParaRPr lang="ko-KR" altLang="en-US" dirty="0"/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7380312" y="3140968"/>
              <a:ext cx="1152128" cy="720080"/>
            </a:xfrm>
            <a:prstGeom prst="rect">
              <a:avLst/>
            </a:prstGeom>
            <a:solidFill>
              <a:srgbClr val="00B0F0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/>
                <a:t>수신자</a:t>
              </a:r>
              <a:endParaRPr lang="ko-KR" altLang="en-US" dirty="0"/>
            </a:p>
          </p:txBody>
        </p:sp>
        <p:cxnSp>
          <p:nvCxnSpPr>
            <p:cNvPr id="16" name="직선 화살표 연결선 15"/>
            <p:cNvCxnSpPr>
              <a:stCxn id="7" idx="3"/>
              <a:endCxn id="12" idx="1"/>
            </p:cNvCxnSpPr>
            <p:nvPr/>
          </p:nvCxnSpPr>
          <p:spPr>
            <a:xfrm>
              <a:off x="1835696" y="3501008"/>
              <a:ext cx="576064" cy="0"/>
            </a:xfrm>
            <a:prstGeom prst="straightConnector1">
              <a:avLst/>
            </a:prstGeom>
            <a:ln w="28575">
              <a:tailEnd type="arrow"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7" name="직선 화살표 연결선 16"/>
            <p:cNvCxnSpPr>
              <a:stCxn id="12" idx="3"/>
              <a:endCxn id="13" idx="1"/>
            </p:cNvCxnSpPr>
            <p:nvPr/>
          </p:nvCxnSpPr>
          <p:spPr>
            <a:xfrm>
              <a:off x="3563888" y="3501008"/>
              <a:ext cx="576064" cy="0"/>
            </a:xfrm>
            <a:prstGeom prst="straightConnector1">
              <a:avLst/>
            </a:prstGeom>
            <a:ln w="28575">
              <a:tailEnd type="arrow"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8" name="직선 화살표 연결선 17"/>
            <p:cNvCxnSpPr>
              <a:stCxn id="13" idx="3"/>
              <a:endCxn id="14" idx="1"/>
            </p:cNvCxnSpPr>
            <p:nvPr/>
          </p:nvCxnSpPr>
          <p:spPr>
            <a:xfrm>
              <a:off x="5292080" y="3501008"/>
              <a:ext cx="504056" cy="0"/>
            </a:xfrm>
            <a:prstGeom prst="straightConnector1">
              <a:avLst/>
            </a:prstGeom>
            <a:ln w="28575">
              <a:tailEnd type="arrow"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9" name="직선 화살표 연결선 18"/>
            <p:cNvCxnSpPr>
              <a:stCxn id="14" idx="3"/>
              <a:endCxn id="15" idx="1"/>
            </p:cNvCxnSpPr>
            <p:nvPr/>
          </p:nvCxnSpPr>
          <p:spPr>
            <a:xfrm>
              <a:off x="6948264" y="3501008"/>
              <a:ext cx="432048" cy="0"/>
            </a:xfrm>
            <a:prstGeom prst="straightConnector1">
              <a:avLst/>
            </a:prstGeom>
            <a:ln w="28575">
              <a:tailEnd type="arrow"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0" name="직선 연결선 19"/>
            <p:cNvCxnSpPr>
              <a:stCxn id="15" idx="2"/>
            </p:cNvCxnSpPr>
            <p:nvPr/>
          </p:nvCxnSpPr>
          <p:spPr>
            <a:xfrm>
              <a:off x="7956376" y="3861048"/>
              <a:ext cx="0" cy="720080"/>
            </a:xfrm>
            <a:prstGeom prst="line">
              <a:avLst/>
            </a:prstGeom>
            <a:ln w="28575">
              <a:headEnd type="none" w="med" len="med"/>
              <a:tailEnd type="none" w="med" len="med"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1" name="직선 연결선 20"/>
            <p:cNvCxnSpPr>
              <a:endCxn id="7" idx="2"/>
            </p:cNvCxnSpPr>
            <p:nvPr/>
          </p:nvCxnSpPr>
          <p:spPr>
            <a:xfrm flipV="1">
              <a:off x="1259632" y="3861048"/>
              <a:ext cx="0" cy="720080"/>
            </a:xfrm>
            <a:prstGeom prst="line">
              <a:avLst/>
            </a:prstGeom>
            <a:ln w="28575">
              <a:tailEnd type="arrow"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2" name="직선 연결선 21"/>
            <p:cNvCxnSpPr/>
            <p:nvPr/>
          </p:nvCxnSpPr>
          <p:spPr>
            <a:xfrm>
              <a:off x="1259632" y="4581128"/>
              <a:ext cx="6696744" cy="0"/>
            </a:xfrm>
            <a:prstGeom prst="line">
              <a:avLst/>
            </a:prstGeom>
            <a:ln w="28575">
              <a:headEnd type="none" w="med" len="med"/>
              <a:tailEnd type="none" w="med" len="med"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4185385" y="1894038"/>
              <a:ext cx="936136" cy="417374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400" dirty="0" smtClean="0">
                  <a:solidFill>
                    <a:srgbClr val="FF0000"/>
                  </a:solidFill>
                </a:rPr>
                <a:t>잡</a:t>
              </a:r>
              <a:r>
                <a:rPr lang="ko-KR" altLang="en-US" sz="2400" dirty="0">
                  <a:solidFill>
                    <a:srgbClr val="FF0000"/>
                  </a:solidFill>
                </a:rPr>
                <a:t>음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264052" y="4149080"/>
              <a:ext cx="1248066" cy="4730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r>
                <a:rPr lang="ko-KR" altLang="en-US" sz="2800" b="1" dirty="0" smtClean="0"/>
                <a:t>피드백</a:t>
              </a:r>
              <a:endParaRPr lang="ko-KR" altLang="en-US" sz="2800" b="1" dirty="0"/>
            </a:p>
          </p:txBody>
        </p:sp>
      </p:grpSp>
      <p:sp>
        <p:nvSpPr>
          <p:cNvPr id="2" name="직사각형 1"/>
          <p:cNvSpPr/>
          <p:nvPr/>
        </p:nvSpPr>
        <p:spPr>
          <a:xfrm>
            <a:off x="1115616" y="2492896"/>
            <a:ext cx="2946717" cy="55520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905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rgbClr val="002060"/>
                </a:solidFill>
              </a:rPr>
              <a:t>언어적</a:t>
            </a:r>
            <a:r>
              <a:rPr lang="en-US" altLang="ko-KR" dirty="0" smtClean="0">
                <a:solidFill>
                  <a:srgbClr val="002060"/>
                </a:solidFill>
              </a:rPr>
              <a:t>.</a:t>
            </a:r>
            <a:r>
              <a:rPr lang="ko-KR" altLang="en-US" dirty="0" smtClean="0">
                <a:solidFill>
                  <a:srgbClr val="002060"/>
                </a:solidFill>
              </a:rPr>
              <a:t>비언어적 통로</a:t>
            </a:r>
            <a:r>
              <a:rPr lang="en-US" altLang="ko-KR" dirty="0" smtClean="0">
                <a:solidFill>
                  <a:srgbClr val="002060"/>
                </a:solidFill>
              </a:rPr>
              <a:t>(</a:t>
            </a:r>
            <a:r>
              <a:rPr lang="ko-KR" altLang="en-US" dirty="0" smtClean="0">
                <a:solidFill>
                  <a:srgbClr val="002060"/>
                </a:solidFill>
              </a:rPr>
              <a:t>매체</a:t>
            </a:r>
            <a:r>
              <a:rPr lang="en-US" altLang="ko-KR" dirty="0" smtClean="0">
                <a:solidFill>
                  <a:srgbClr val="002060"/>
                </a:solidFill>
              </a:rPr>
              <a:t>)</a:t>
            </a:r>
            <a:r>
              <a:rPr lang="ko-KR" altLang="en-US" dirty="0" smtClean="0">
                <a:solidFill>
                  <a:srgbClr val="002060"/>
                </a:solidFill>
              </a:rPr>
              <a:t>를 통해 전달</a:t>
            </a:r>
            <a:endParaRPr lang="ko-KR" altLang="en-US" dirty="0">
              <a:solidFill>
                <a:srgbClr val="002060"/>
              </a:solidFill>
            </a:endParaRPr>
          </a:p>
        </p:txBody>
      </p:sp>
      <p:cxnSp>
        <p:nvCxnSpPr>
          <p:cNvPr id="26" name="직선 연결선 25"/>
          <p:cNvCxnSpPr>
            <a:endCxn id="7" idx="0"/>
          </p:cNvCxnSpPr>
          <p:nvPr/>
        </p:nvCxnSpPr>
        <p:spPr>
          <a:xfrm>
            <a:off x="876358" y="3048101"/>
            <a:ext cx="0" cy="828000"/>
          </a:xfrm>
          <a:prstGeom prst="line">
            <a:avLst/>
          </a:prstGeom>
          <a:ln w="254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7968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r>
              <a:rPr lang="en-US" altLang="ko-KR" dirty="0" smtClean="0">
                <a:solidFill>
                  <a:srgbClr val="C00000"/>
                </a:solidFill>
                <a:ea typeface="문체부 제목 돋음체" pitchFamily="49" charset="-127"/>
              </a:rPr>
              <a:t/>
            </a:r>
            <a:br>
              <a:rPr lang="en-US" altLang="ko-KR" dirty="0" smtClean="0">
                <a:solidFill>
                  <a:srgbClr val="C00000"/>
                </a:solidFill>
                <a:ea typeface="문체부 제목 돋음체" pitchFamily="49" charset="-127"/>
              </a:rPr>
            </a:b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개인의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의사 소통 유형</a:t>
            </a:r>
            <a:br>
              <a:rPr lang="ko-KR" altLang="en-US" dirty="0">
                <a:latin typeface="HY견고딕" pitchFamily="18" charset="-127"/>
                <a:ea typeface="HY견고딕" pitchFamily="18" charset="-127"/>
              </a:rPr>
            </a:b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68695" y="1556792"/>
            <a:ext cx="8793713" cy="48691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갈매기형 수장 4"/>
          <p:cNvSpPr/>
          <p:nvPr/>
        </p:nvSpPr>
        <p:spPr>
          <a:xfrm>
            <a:off x="1259632" y="1988840"/>
            <a:ext cx="7001850" cy="1008112"/>
          </a:xfrm>
          <a:prstGeom prst="chevron">
            <a:avLst/>
          </a:prstGeom>
          <a:solidFill>
            <a:schemeClr val="accent3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단순히 정보를 전달하는 것이 아니고 </a:t>
            </a:r>
            <a:r>
              <a:rPr lang="ko-KR" altLang="en-US" sz="2800" u="sng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개인의 내면과 성격을 표현</a:t>
            </a:r>
            <a:endParaRPr lang="ko-KR" altLang="en-US" sz="2800" u="sng" dirty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갈매기형 수장 5"/>
          <p:cNvSpPr/>
          <p:nvPr/>
        </p:nvSpPr>
        <p:spPr>
          <a:xfrm>
            <a:off x="1265052" y="3429000"/>
            <a:ext cx="6907348" cy="961310"/>
          </a:xfrm>
          <a:prstGeom prst="chevron">
            <a:avLst/>
          </a:prstGeom>
          <a:solidFill>
            <a:schemeClr val="accent3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대부분 </a:t>
            </a:r>
            <a:r>
              <a:rPr lang="ko-KR" altLang="en-US" sz="28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개인의 성격처럼 </a:t>
            </a:r>
            <a:r>
              <a:rPr lang="ko-KR" altLang="en-US" sz="28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형성되어있는 </a:t>
            </a:r>
            <a:r>
              <a:rPr lang="ko-KR" altLang="en-US" sz="28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일관된 의사소통 유형 </a:t>
            </a:r>
            <a:r>
              <a:rPr lang="ko-KR" altLang="en-US" sz="28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사용</a:t>
            </a:r>
            <a:endParaRPr lang="ko-KR" altLang="en-US" sz="28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갈매기형 수장 6"/>
          <p:cNvSpPr/>
          <p:nvPr/>
        </p:nvSpPr>
        <p:spPr>
          <a:xfrm>
            <a:off x="1291591" y="4797152"/>
            <a:ext cx="6664785" cy="960404"/>
          </a:xfrm>
          <a:prstGeom prst="chevron">
            <a:avLst/>
          </a:prstGeom>
          <a:solidFill>
            <a:schemeClr val="accent3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지도자는 자신의 의사소통 유형을 </a:t>
            </a:r>
            <a:r>
              <a:rPr lang="ko-KR" altLang="en-US" sz="28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인식하고 학습하고 훈련</a:t>
            </a:r>
            <a:endParaRPr lang="ko-KR" altLang="en-US" sz="28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94704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rmAutofit fontScale="90000"/>
          </a:bodyPr>
          <a:lstStyle/>
          <a:p>
            <a:r>
              <a:rPr lang="en-US" altLang="ko-KR" dirty="0" smtClean="0">
                <a:ea typeface="문체부 제목 돋음체" pitchFamily="49" charset="-127"/>
              </a:rPr>
              <a:t/>
            </a:r>
            <a:br>
              <a:rPr lang="en-US" altLang="ko-KR" dirty="0" smtClean="0">
                <a:ea typeface="문체부 제목 돋음체" pitchFamily="49" charset="-127"/>
              </a:rPr>
            </a:br>
            <a:r>
              <a:rPr lang="ko-KR" altLang="en-US" dirty="0" smtClean="0">
                <a:ea typeface="문체부 제목 돋음체" pitchFamily="49" charset="-127"/>
              </a:rPr>
              <a:t>개인의 </a:t>
            </a:r>
            <a:r>
              <a:rPr lang="ko-KR" altLang="en-US" dirty="0">
                <a:ea typeface="문체부 제목 돋음체" pitchFamily="49" charset="-127"/>
              </a:rPr>
              <a:t>의사 소통 유형</a:t>
            </a:r>
            <a:br>
              <a:rPr lang="ko-KR" altLang="en-US" dirty="0">
                <a:ea typeface="문체부 제목 돋음체" pitchFamily="49" charset="-127"/>
              </a:rPr>
            </a:b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2500" lnSpcReduction="10000"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ko-KR" altLang="en-US" dirty="0" err="1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사티어</a:t>
            </a:r>
            <a:r>
              <a:rPr lang="en-US" altLang="ko-KR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(Satir,1988) : </a:t>
            </a:r>
            <a:r>
              <a:rPr lang="ko-KR" altLang="en-US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의사소통의 형태가 갖추어지기 위하여 </a:t>
            </a:r>
            <a:endParaRPr lang="en-US" altLang="ko-KR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marL="285750" indent="-285750">
              <a:buFont typeface="Wingdings" pitchFamily="2" charset="2"/>
              <a:buChar char="ü"/>
            </a:pPr>
            <a:endParaRPr lang="en-US" altLang="ko-KR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dirty="0">
                <a:solidFill>
                  <a:srgbClr val="00B050"/>
                </a:solidFill>
                <a:latin typeface="HY견고딕" pitchFamily="18" charset="-127"/>
                <a:ea typeface="HY견고딕" pitchFamily="18" charset="-127"/>
              </a:rPr>
              <a:t>자기</a:t>
            </a:r>
            <a:r>
              <a:rPr lang="ko-KR" altLang="en-US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자신의 감정</a:t>
            </a:r>
            <a:r>
              <a:rPr lang="en-US" altLang="ko-KR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인식</a:t>
            </a:r>
            <a:r>
              <a:rPr lang="en-US" altLang="ko-KR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가치를 함축</a:t>
            </a:r>
            <a:endParaRPr lang="en-US" altLang="ko-KR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dirty="0">
                <a:solidFill>
                  <a:srgbClr val="00B050"/>
                </a:solidFill>
                <a:latin typeface="HY견고딕" pitchFamily="18" charset="-127"/>
                <a:ea typeface="HY견고딕" pitchFamily="18" charset="-127"/>
              </a:rPr>
              <a:t>타인</a:t>
            </a:r>
            <a:r>
              <a:rPr lang="ko-KR" altLang="en-US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다른 사람의 감정</a:t>
            </a:r>
            <a:r>
              <a:rPr lang="en-US" altLang="ko-KR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인식</a:t>
            </a:r>
            <a:r>
              <a:rPr lang="en-US" altLang="ko-KR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가치</a:t>
            </a:r>
            <a:endParaRPr lang="en-US" altLang="ko-KR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dirty="0">
                <a:solidFill>
                  <a:srgbClr val="00B050"/>
                </a:solidFill>
                <a:latin typeface="HY견고딕" pitchFamily="18" charset="-127"/>
                <a:ea typeface="HY견고딕" pitchFamily="18" charset="-127"/>
              </a:rPr>
              <a:t>맥락</a:t>
            </a:r>
            <a:r>
              <a:rPr lang="en-US" altLang="ko-KR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(context) : </a:t>
            </a:r>
            <a:r>
              <a:rPr lang="ko-KR" altLang="en-US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의사소통이 일어나는 환경과 내용 의미</a:t>
            </a:r>
            <a:endParaRPr lang="en-US" altLang="ko-KR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가지 요소가</a:t>
            </a:r>
            <a:r>
              <a:rPr lang="en-US" altLang="ko-KR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조직화</a:t>
            </a:r>
            <a:r>
              <a:rPr lang="en-US" altLang="ko-KR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되어야 </a:t>
            </a:r>
            <a:r>
              <a:rPr lang="ko-KR" altLang="en-US" u="sng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적절한 의사소통 </a:t>
            </a:r>
            <a:r>
              <a:rPr lang="ko-KR" altLang="en-US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가능</a:t>
            </a:r>
            <a:endParaRPr lang="en-US" altLang="ko-KR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25151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0"/>
            <a:ext cx="9144000" cy="1340768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40768"/>
          </a:xfr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rmAutofit/>
          </a:bodyPr>
          <a:lstStyle/>
          <a:p>
            <a:r>
              <a:rPr lang="ko-KR" altLang="en-US" dirty="0" err="1" smtClean="0">
                <a:solidFill>
                  <a:srgbClr val="C00000"/>
                </a:solidFill>
                <a:ea typeface="문체부 제목 돋음체" pitchFamily="49" charset="-127"/>
              </a:rPr>
              <a:t>비난형</a:t>
            </a:r>
            <a:endParaRPr lang="ko-KR" altLang="en-US" dirty="0">
              <a:ea typeface="문체부 제목 돋음체" pitchFamily="49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42950" y="1462269"/>
            <a:ext cx="8821538" cy="472514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graphicFrame>
        <p:nvGraphicFramePr>
          <p:cNvPr id="2" name="다이어그램 1"/>
          <p:cNvGraphicFramePr/>
          <p:nvPr>
            <p:extLst>
              <p:ext uri="{D42A27DB-BD31-4B8C-83A1-F6EECF244321}">
                <p14:modId xmlns:p14="http://schemas.microsoft.com/office/powerpoint/2010/main" val="1304572407"/>
              </p:ext>
            </p:extLst>
          </p:nvPr>
        </p:nvGraphicFramePr>
        <p:xfrm>
          <a:off x="3851920" y="2348880"/>
          <a:ext cx="3264024" cy="2176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모서리가 둥근 직사각형 7"/>
          <p:cNvSpPr/>
          <p:nvPr/>
        </p:nvSpPr>
        <p:spPr>
          <a:xfrm>
            <a:off x="251520" y="1628800"/>
            <a:ext cx="3600400" cy="439248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28575"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ü"/>
            </a:pPr>
            <a:r>
              <a:rPr lang="ko-KR" altLang="en-US" sz="2400" dirty="0" smtClean="0">
                <a:solidFill>
                  <a:srgbClr val="002060"/>
                </a:solidFill>
                <a:ea typeface="문체부 제목 돋음체" pitchFamily="49" charset="-127"/>
              </a:rPr>
              <a:t>타인을 고려하지 않는다</a:t>
            </a:r>
            <a:endParaRPr lang="en-US" altLang="ko-KR" sz="2400" dirty="0" smtClean="0">
              <a:solidFill>
                <a:srgbClr val="00206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ko-KR" altLang="en-US" sz="2400" dirty="0" smtClean="0">
                <a:solidFill>
                  <a:srgbClr val="002060"/>
                </a:solidFill>
                <a:ea typeface="문체부 제목 돋음체" pitchFamily="49" charset="-127"/>
              </a:rPr>
              <a:t>문제</a:t>
            </a:r>
            <a:r>
              <a:rPr lang="ko-KR" altLang="en-US" sz="2400" dirty="0">
                <a:solidFill>
                  <a:srgbClr val="002060"/>
                </a:solidFill>
                <a:ea typeface="문체부 제목 돋음체" pitchFamily="49" charset="-127"/>
              </a:rPr>
              <a:t>의 </a:t>
            </a:r>
            <a:r>
              <a:rPr lang="ko-KR" altLang="en-US" sz="2400" dirty="0" smtClean="0">
                <a:solidFill>
                  <a:srgbClr val="002060"/>
                </a:solidFill>
                <a:ea typeface="문체부 제목 돋음체" pitchFamily="49" charset="-127"/>
              </a:rPr>
              <a:t>책임을 타인에게 돌리는 형</a:t>
            </a:r>
            <a:endParaRPr lang="en-US" altLang="ko-KR" sz="2400" dirty="0" smtClean="0">
              <a:solidFill>
                <a:srgbClr val="002060"/>
              </a:solidFill>
              <a:ea typeface="문체부 제목 돋음체" pitchFamily="49" charset="-127"/>
            </a:endParaRPr>
          </a:p>
          <a:p>
            <a:r>
              <a:rPr lang="en-US" altLang="ko-KR" sz="2400" dirty="0" smtClean="0">
                <a:solidFill>
                  <a:srgbClr val="C00000"/>
                </a:solidFill>
                <a:ea typeface="문체부 제목 돋음체" pitchFamily="49" charset="-127"/>
              </a:rPr>
              <a:t>“</a:t>
            </a:r>
            <a:r>
              <a:rPr lang="ko-KR" altLang="en-US" sz="2400" dirty="0" smtClean="0">
                <a:solidFill>
                  <a:srgbClr val="C00000"/>
                </a:solidFill>
                <a:ea typeface="문체부 제목 돋음체" pitchFamily="49" charset="-127"/>
              </a:rPr>
              <a:t>당신은 입이 </a:t>
            </a:r>
            <a:r>
              <a:rPr lang="ko-KR" altLang="en-US" sz="2400" dirty="0" err="1" smtClean="0">
                <a:solidFill>
                  <a:srgbClr val="C00000"/>
                </a:solidFill>
                <a:ea typeface="문체부 제목 돋음체" pitchFamily="49" charset="-127"/>
              </a:rPr>
              <a:t>열개라도</a:t>
            </a:r>
            <a:r>
              <a:rPr lang="ko-KR" altLang="en-US" sz="2400" dirty="0" smtClean="0">
                <a:solidFill>
                  <a:srgbClr val="C00000"/>
                </a:solidFill>
                <a:ea typeface="문체부 제목 돋음체" pitchFamily="49" charset="-127"/>
              </a:rPr>
              <a:t> 할말이 없어요</a:t>
            </a:r>
            <a:endParaRPr lang="en-US" altLang="ko-KR" sz="2400" dirty="0" smtClean="0">
              <a:solidFill>
                <a:srgbClr val="C0000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ko-KR" altLang="en-US" sz="2400" dirty="0" smtClean="0">
                <a:solidFill>
                  <a:srgbClr val="002060"/>
                </a:solidFill>
                <a:ea typeface="문체부 제목 돋음체" pitchFamily="49" charset="-127"/>
              </a:rPr>
              <a:t>상대에 대한 적개심</a:t>
            </a:r>
            <a:r>
              <a:rPr lang="en-US" altLang="ko-KR" sz="2400" dirty="0" smtClean="0">
                <a:solidFill>
                  <a:srgbClr val="002060"/>
                </a:solidFill>
                <a:ea typeface="문체부 제목 돋음체" pitchFamily="49" charset="-127"/>
              </a:rPr>
              <a:t>,</a:t>
            </a:r>
            <a:r>
              <a:rPr lang="ko-KR" altLang="en-US" sz="2400" dirty="0" smtClean="0">
                <a:solidFill>
                  <a:srgbClr val="002060"/>
                </a:solidFill>
                <a:ea typeface="문체부 제목 돋음체" pitchFamily="49" charset="-127"/>
              </a:rPr>
              <a:t>상대의 자존심에 상처</a:t>
            </a:r>
            <a:r>
              <a:rPr lang="en-US" altLang="ko-KR" sz="2400" dirty="0" smtClean="0">
                <a:solidFill>
                  <a:srgbClr val="002060"/>
                </a:solidFill>
                <a:ea typeface="문체부 제목 돋음체" pitchFamily="49" charset="-127"/>
                <a:sym typeface="Wingdings" pitchFamily="2" charset="2"/>
              </a:rPr>
              <a:t> </a:t>
            </a:r>
            <a:r>
              <a:rPr lang="ko-KR" altLang="en-US" sz="2400" dirty="0" smtClean="0">
                <a:solidFill>
                  <a:srgbClr val="002060"/>
                </a:solidFill>
                <a:ea typeface="문체부 제목 돋음체" pitchFamily="49" charset="-127"/>
              </a:rPr>
              <a:t>좌절과</a:t>
            </a:r>
            <a:r>
              <a:rPr lang="en-US" altLang="ko-KR" sz="2400" dirty="0" smtClean="0">
                <a:solidFill>
                  <a:srgbClr val="002060"/>
                </a:solidFill>
                <a:ea typeface="문체부 제목 돋음체" pitchFamily="49" charset="-127"/>
              </a:rPr>
              <a:t>,</a:t>
            </a:r>
            <a:r>
              <a:rPr lang="ko-KR" altLang="en-US" sz="2400" dirty="0" smtClean="0">
                <a:solidFill>
                  <a:srgbClr val="002060"/>
                </a:solidFill>
                <a:ea typeface="문체부 제목 돋음체" pitchFamily="49" charset="-127"/>
              </a:rPr>
              <a:t>분노</a:t>
            </a:r>
            <a:r>
              <a:rPr lang="en-US" altLang="ko-KR" sz="2400" dirty="0" smtClean="0">
                <a:solidFill>
                  <a:srgbClr val="002060"/>
                </a:solidFill>
                <a:ea typeface="문체부 제목 돋음체" pitchFamily="49" charset="-127"/>
              </a:rPr>
              <a:t>,</a:t>
            </a:r>
            <a:r>
              <a:rPr lang="ko-KR" altLang="en-US" sz="2400" dirty="0" smtClean="0">
                <a:solidFill>
                  <a:srgbClr val="002060"/>
                </a:solidFill>
                <a:ea typeface="문체부 제목 돋음체" pitchFamily="49" charset="-127"/>
              </a:rPr>
              <a:t>우울 경험 </a:t>
            </a:r>
            <a:endParaRPr lang="ko-KR" altLang="en-US" sz="2400" dirty="0">
              <a:solidFill>
                <a:srgbClr val="002060"/>
              </a:solidFill>
              <a:ea typeface="문체부 제목 돋음체" pitchFamily="49" charset="-127"/>
            </a:endParaRPr>
          </a:p>
        </p:txBody>
      </p:sp>
      <p:sp>
        <p:nvSpPr>
          <p:cNvPr id="12" name="오각형 11"/>
          <p:cNvSpPr/>
          <p:nvPr/>
        </p:nvSpPr>
        <p:spPr>
          <a:xfrm>
            <a:off x="4319414" y="4653136"/>
            <a:ext cx="2916882" cy="1224136"/>
          </a:xfrm>
          <a:prstGeom prst="homePlate">
            <a:avLst/>
          </a:prstGeom>
          <a:solidFill>
            <a:schemeClr val="accent5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rgbClr val="C00000"/>
                </a:solidFill>
                <a:ea typeface="문체부 제목 돋음체" pitchFamily="49" charset="-127"/>
              </a:rPr>
              <a:t>맥락</a:t>
            </a:r>
            <a:r>
              <a:rPr lang="en-US" altLang="ko-KR" sz="2400" dirty="0" smtClean="0">
                <a:solidFill>
                  <a:srgbClr val="C00000"/>
                </a:solidFill>
                <a:ea typeface="문체부 제목 돋음체" pitchFamily="49" charset="-127"/>
              </a:rPr>
              <a:t>: </a:t>
            </a:r>
            <a:r>
              <a:rPr lang="ko-KR" altLang="en-US" sz="2400" dirty="0" smtClean="0">
                <a:solidFill>
                  <a:srgbClr val="C00000"/>
                </a:solidFill>
                <a:ea typeface="문체부 제목 돋음체" pitchFamily="49" charset="-127"/>
              </a:rPr>
              <a:t>의사소통이 일어나는 환경과 내용</a:t>
            </a:r>
            <a:endParaRPr lang="ko-KR" altLang="en-US" sz="2400" dirty="0">
              <a:solidFill>
                <a:srgbClr val="C00000"/>
              </a:solidFill>
              <a:ea typeface="문체부 제목 돋음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10673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0"/>
            <a:ext cx="9144000" cy="1340768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40768"/>
          </a:xfr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rmAutofit/>
          </a:bodyPr>
          <a:lstStyle/>
          <a:p>
            <a:r>
              <a:rPr lang="ko-KR" altLang="en-US" dirty="0" err="1" smtClean="0">
                <a:solidFill>
                  <a:srgbClr val="C00000"/>
                </a:solidFill>
                <a:ea typeface="문체부 제목 돋음체" pitchFamily="49" charset="-127"/>
              </a:rPr>
              <a:t>무마형</a:t>
            </a:r>
            <a:endParaRPr lang="ko-KR" altLang="en-US" dirty="0">
              <a:ea typeface="문체부 제목 돋음체" pitchFamily="49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79512" y="1534480"/>
            <a:ext cx="8806273" cy="472514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dirty="0"/>
          </a:p>
        </p:txBody>
      </p:sp>
      <p:graphicFrame>
        <p:nvGraphicFramePr>
          <p:cNvPr id="2" name="다이어그램 1"/>
          <p:cNvGraphicFramePr/>
          <p:nvPr>
            <p:extLst>
              <p:ext uri="{D42A27DB-BD31-4B8C-83A1-F6EECF244321}">
                <p14:modId xmlns:p14="http://schemas.microsoft.com/office/powerpoint/2010/main" val="885971537"/>
              </p:ext>
            </p:extLst>
          </p:nvPr>
        </p:nvGraphicFramePr>
        <p:xfrm>
          <a:off x="3851920" y="2348880"/>
          <a:ext cx="3264024" cy="2176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모서리가 둥근 직사각형 7"/>
          <p:cNvSpPr/>
          <p:nvPr/>
        </p:nvSpPr>
        <p:spPr>
          <a:xfrm>
            <a:off x="611560" y="1628800"/>
            <a:ext cx="3168352" cy="424847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28575"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ü"/>
            </a:pPr>
            <a:r>
              <a:rPr lang="ko-KR" altLang="en-US" sz="2800" dirty="0" smtClean="0">
                <a:solidFill>
                  <a:srgbClr val="002060"/>
                </a:solidFill>
                <a:ea typeface="문체부 제목 돋음체" pitchFamily="49" charset="-127"/>
              </a:rPr>
              <a:t>자신의 감정이나 생각을 억압</a:t>
            </a:r>
            <a:endParaRPr lang="en-US" altLang="ko-KR" sz="2800" dirty="0" smtClean="0">
              <a:solidFill>
                <a:srgbClr val="00206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ko-KR" altLang="en-US" sz="2800" dirty="0" smtClean="0">
                <a:solidFill>
                  <a:srgbClr val="002060"/>
                </a:solidFill>
                <a:ea typeface="문체부 제목 돋음체" pitchFamily="49" charset="-127"/>
              </a:rPr>
              <a:t>모든 책임은 자신에게 있다</a:t>
            </a:r>
            <a:endParaRPr lang="en-US" altLang="ko-KR" sz="2800" dirty="0" smtClean="0">
              <a:solidFill>
                <a:srgbClr val="002060"/>
              </a:solidFill>
              <a:ea typeface="문체부 제목 돋음체" pitchFamily="49" charset="-127"/>
            </a:endParaRPr>
          </a:p>
          <a:p>
            <a:r>
              <a:rPr lang="en-US" altLang="ko-KR" sz="2800" dirty="0" smtClean="0">
                <a:solidFill>
                  <a:srgbClr val="C00000"/>
                </a:solidFill>
                <a:ea typeface="문체부 제목 돋음체" pitchFamily="49" charset="-127"/>
              </a:rPr>
              <a:t>“</a:t>
            </a:r>
            <a:r>
              <a:rPr lang="ko-KR" altLang="en-US" sz="2800" dirty="0" err="1" smtClean="0">
                <a:solidFill>
                  <a:srgbClr val="C00000"/>
                </a:solidFill>
                <a:ea typeface="문체부 제목 돋음체" pitchFamily="49" charset="-127"/>
              </a:rPr>
              <a:t>당신말이</a:t>
            </a:r>
            <a:r>
              <a:rPr lang="ko-KR" altLang="en-US" sz="2800" dirty="0" smtClean="0">
                <a:solidFill>
                  <a:srgbClr val="C00000"/>
                </a:solidFill>
                <a:ea typeface="문체부 제목 돋음체" pitchFamily="49" charset="-127"/>
              </a:rPr>
              <a:t> 옳다</a:t>
            </a:r>
            <a:r>
              <a:rPr lang="en-US" altLang="ko-KR" sz="2800" dirty="0" smtClean="0">
                <a:solidFill>
                  <a:srgbClr val="C00000"/>
                </a:solidFill>
                <a:ea typeface="문체부 제목 돋음체" pitchFamily="49" charset="-127"/>
              </a:rPr>
              <a:t>.</a:t>
            </a:r>
            <a:r>
              <a:rPr lang="ko-KR" altLang="en-US" sz="2800" dirty="0" err="1" smtClean="0">
                <a:solidFill>
                  <a:srgbClr val="C00000"/>
                </a:solidFill>
                <a:ea typeface="문체부 제목 돋음체" pitchFamily="49" charset="-127"/>
              </a:rPr>
              <a:t>모든것이</a:t>
            </a:r>
            <a:r>
              <a:rPr lang="ko-KR" altLang="en-US" sz="2800" dirty="0" smtClean="0">
                <a:solidFill>
                  <a:srgbClr val="C00000"/>
                </a:solidFill>
                <a:ea typeface="문체부 제목 돋음체" pitchFamily="49" charset="-127"/>
              </a:rPr>
              <a:t> </a:t>
            </a:r>
            <a:r>
              <a:rPr lang="ko-KR" altLang="en-US" sz="2800" dirty="0" smtClean="0">
                <a:solidFill>
                  <a:srgbClr val="C00000"/>
                </a:solidFill>
                <a:ea typeface="문체부 제목 돋음체" pitchFamily="49" charset="-127"/>
              </a:rPr>
              <a:t>내 잘못이다</a:t>
            </a:r>
            <a:endParaRPr lang="en-US" altLang="ko-KR" sz="2800" dirty="0" smtClean="0">
              <a:solidFill>
                <a:srgbClr val="C00000"/>
              </a:solidFill>
              <a:ea typeface="문체부 제목 돋음체" pitchFamily="49" charset="-127"/>
            </a:endParaRPr>
          </a:p>
          <a:p>
            <a:pPr marL="342900" indent="-342900">
              <a:buFont typeface="Wingdings" pitchFamily="2" charset="2"/>
              <a:buChar char="ü"/>
            </a:pPr>
            <a:r>
              <a:rPr lang="ko-KR" altLang="en-US" sz="2800" dirty="0" err="1" smtClean="0">
                <a:solidFill>
                  <a:srgbClr val="002060"/>
                </a:solidFill>
                <a:ea typeface="문체부 제목 돋음체" pitchFamily="49" charset="-127"/>
              </a:rPr>
              <a:t>진심어린</a:t>
            </a:r>
            <a:r>
              <a:rPr lang="ko-KR" altLang="en-US" sz="2800" dirty="0" smtClean="0">
                <a:solidFill>
                  <a:srgbClr val="002060"/>
                </a:solidFill>
                <a:ea typeface="문체부 제목 돋음체" pitchFamily="49" charset="-127"/>
              </a:rPr>
              <a:t> 사과와 구별</a:t>
            </a:r>
            <a:endParaRPr lang="en-US" altLang="ko-KR" sz="2800" dirty="0" smtClean="0">
              <a:solidFill>
                <a:srgbClr val="002060"/>
              </a:solidFill>
              <a:ea typeface="문체부 제목 돋음체" pitchFamily="49" charset="-127"/>
            </a:endParaRPr>
          </a:p>
          <a:p>
            <a:pPr marL="342900" indent="-342900">
              <a:buFont typeface="Wingdings" pitchFamily="2" charset="2"/>
              <a:buChar char="ü"/>
            </a:pPr>
            <a:r>
              <a:rPr lang="ko-KR" altLang="en-US" sz="2800" dirty="0" smtClean="0">
                <a:solidFill>
                  <a:srgbClr val="002060"/>
                </a:solidFill>
                <a:ea typeface="문체부 제목 돋음체" pitchFamily="49" charset="-127"/>
              </a:rPr>
              <a:t>굴욕적인 모습</a:t>
            </a:r>
            <a:endParaRPr lang="en-US" altLang="ko-KR" sz="2800" dirty="0" smtClean="0">
              <a:solidFill>
                <a:srgbClr val="002060"/>
              </a:solidFill>
              <a:ea typeface="문체부 제목 돋음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8421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0"/>
            <a:ext cx="9144000" cy="1340768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40768"/>
          </a:xfr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rmAutofit/>
          </a:bodyPr>
          <a:lstStyle/>
          <a:p>
            <a:r>
              <a:rPr lang="ko-KR" altLang="en-US" dirty="0" smtClean="0">
                <a:solidFill>
                  <a:srgbClr val="C00000"/>
                </a:solidFill>
                <a:ea typeface="문체부 제목 돋음체" pitchFamily="49" charset="-127"/>
              </a:rPr>
              <a:t>초 </a:t>
            </a:r>
            <a:r>
              <a:rPr lang="ko-KR" altLang="en-US" dirty="0" err="1" smtClean="0">
                <a:solidFill>
                  <a:srgbClr val="C00000"/>
                </a:solidFill>
                <a:ea typeface="문체부 제목 돋음체" pitchFamily="49" charset="-127"/>
              </a:rPr>
              <a:t>변명형</a:t>
            </a:r>
            <a:endParaRPr lang="ko-KR" altLang="en-US" dirty="0">
              <a:ea typeface="문체부 제목 돋음체" pitchFamily="49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-54171" y="1596093"/>
            <a:ext cx="9144000" cy="517884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dirty="0"/>
          </a:p>
        </p:txBody>
      </p:sp>
      <p:graphicFrame>
        <p:nvGraphicFramePr>
          <p:cNvPr id="2" name="다이어그램 1"/>
          <p:cNvGraphicFramePr/>
          <p:nvPr>
            <p:extLst>
              <p:ext uri="{D42A27DB-BD31-4B8C-83A1-F6EECF244321}">
                <p14:modId xmlns:p14="http://schemas.microsoft.com/office/powerpoint/2010/main" val="3877869770"/>
              </p:ext>
            </p:extLst>
          </p:nvPr>
        </p:nvGraphicFramePr>
        <p:xfrm>
          <a:off x="3851920" y="2348880"/>
          <a:ext cx="3264024" cy="2176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모서리가 둥근 직사각형 7"/>
          <p:cNvSpPr/>
          <p:nvPr/>
        </p:nvSpPr>
        <p:spPr>
          <a:xfrm>
            <a:off x="323528" y="1678799"/>
            <a:ext cx="3456384" cy="432048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2857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ü"/>
            </a:pPr>
            <a:r>
              <a:rPr lang="ko-KR" altLang="en-US" sz="2800" dirty="0" smtClean="0">
                <a:solidFill>
                  <a:srgbClr val="002060"/>
                </a:solidFill>
                <a:ea typeface="문체부 제목 돋음체" pitchFamily="49" charset="-127"/>
              </a:rPr>
              <a:t>주로 과학적 논리적인 접근으로 합리화</a:t>
            </a:r>
            <a:endParaRPr lang="en-US" altLang="ko-KR" sz="2800" dirty="0" smtClean="0">
              <a:solidFill>
                <a:srgbClr val="00206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ko-KR" altLang="en-US" sz="2800" dirty="0" smtClean="0">
                <a:solidFill>
                  <a:srgbClr val="002060"/>
                </a:solidFill>
                <a:ea typeface="문체부 제목 돋음체" pitchFamily="49" charset="-127"/>
              </a:rPr>
              <a:t>논쟁을 일으키며  상대를 피곤</a:t>
            </a:r>
            <a:endParaRPr lang="en-US" altLang="ko-KR" sz="2800" dirty="0" smtClean="0">
              <a:solidFill>
                <a:srgbClr val="00206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ko-KR" altLang="en-US" sz="2800" dirty="0" smtClean="0">
                <a:solidFill>
                  <a:srgbClr val="002060"/>
                </a:solidFill>
                <a:ea typeface="문체부 제목 돋음체" pitchFamily="49" charset="-127"/>
              </a:rPr>
              <a:t>자신과 타인의 정서배제로 거의 의사소통 일어나지 않는다</a:t>
            </a:r>
            <a:endParaRPr lang="ko-KR" altLang="en-US" sz="2800" dirty="0">
              <a:solidFill>
                <a:srgbClr val="002060"/>
              </a:solidFill>
              <a:ea typeface="문체부 제목 돋음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29049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0"/>
            <a:ext cx="9144000" cy="1340768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40768"/>
          </a:xfr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r>
              <a:rPr lang="ko-KR" altLang="en-US" dirty="0" smtClean="0">
                <a:ea typeface="문체부 제목 돋음체" pitchFamily="49" charset="-127"/>
              </a:rPr>
              <a:t>부 </a:t>
            </a:r>
            <a:r>
              <a:rPr lang="ko-KR" altLang="en-US" dirty="0" err="1" smtClean="0">
                <a:ea typeface="문체부 제목 돋음체" pitchFamily="49" charset="-127"/>
              </a:rPr>
              <a:t>적절형</a:t>
            </a:r>
            <a:endParaRPr lang="ko-KR" altLang="en-US" dirty="0">
              <a:ea typeface="문체부 제목 돋음체" pitchFamily="49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63892" y="1541324"/>
            <a:ext cx="8872603" cy="472514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dirty="0"/>
          </a:p>
        </p:txBody>
      </p:sp>
      <p:graphicFrame>
        <p:nvGraphicFramePr>
          <p:cNvPr id="2" name="다이어그램 1"/>
          <p:cNvGraphicFramePr/>
          <p:nvPr>
            <p:extLst>
              <p:ext uri="{D42A27DB-BD31-4B8C-83A1-F6EECF244321}">
                <p14:modId xmlns:p14="http://schemas.microsoft.com/office/powerpoint/2010/main" val="754586692"/>
              </p:ext>
            </p:extLst>
          </p:nvPr>
        </p:nvGraphicFramePr>
        <p:xfrm>
          <a:off x="3851920" y="2348880"/>
          <a:ext cx="3264024" cy="2176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모서리가 둥근 직사각형 7"/>
          <p:cNvSpPr/>
          <p:nvPr/>
        </p:nvSpPr>
        <p:spPr>
          <a:xfrm>
            <a:off x="163893" y="1541629"/>
            <a:ext cx="3472003" cy="462367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12700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ü"/>
            </a:pPr>
            <a:r>
              <a:rPr lang="ko-KR" altLang="en-US" sz="2400" dirty="0" smtClean="0">
                <a:solidFill>
                  <a:srgbClr val="002060"/>
                </a:solidFill>
                <a:ea typeface="문체부 제목 돋음체" pitchFamily="49" charset="-127"/>
              </a:rPr>
              <a:t>자기</a:t>
            </a:r>
            <a:r>
              <a:rPr lang="en-US" altLang="ko-KR" sz="2400" dirty="0" smtClean="0">
                <a:solidFill>
                  <a:srgbClr val="002060"/>
                </a:solidFill>
                <a:ea typeface="문체부 제목 돋음체" pitchFamily="49" charset="-127"/>
              </a:rPr>
              <a:t>.</a:t>
            </a:r>
            <a:r>
              <a:rPr lang="ko-KR" altLang="en-US" sz="2400" dirty="0" smtClean="0">
                <a:solidFill>
                  <a:srgbClr val="002060"/>
                </a:solidFill>
                <a:ea typeface="문체부 제목 돋음체" pitchFamily="49" charset="-127"/>
              </a:rPr>
              <a:t>타인 맥락도 무시되어 의견 전달이 안됨</a:t>
            </a:r>
            <a:endParaRPr lang="en-US" altLang="ko-KR" sz="2400" dirty="0" smtClean="0">
              <a:solidFill>
                <a:srgbClr val="00206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ko-KR" altLang="en-US" sz="2400" dirty="0" smtClean="0">
                <a:solidFill>
                  <a:srgbClr val="002060"/>
                </a:solidFill>
                <a:ea typeface="문체부 제목 돋음체" pitchFamily="49" charset="-127"/>
              </a:rPr>
              <a:t>주제</a:t>
            </a:r>
            <a:r>
              <a:rPr lang="ko-KR" altLang="en-US" sz="2400" dirty="0">
                <a:solidFill>
                  <a:srgbClr val="002060"/>
                </a:solidFill>
                <a:ea typeface="문체부 제목 돋음체" pitchFamily="49" charset="-127"/>
              </a:rPr>
              <a:t>를 </a:t>
            </a:r>
            <a:r>
              <a:rPr lang="ko-KR" altLang="en-US" sz="2400" dirty="0" smtClean="0">
                <a:solidFill>
                  <a:srgbClr val="002060"/>
                </a:solidFill>
                <a:ea typeface="문체부 제목 돋음체" pitchFamily="49" charset="-127"/>
              </a:rPr>
              <a:t>자꾸 바꾸며 말을 </a:t>
            </a:r>
            <a:r>
              <a:rPr lang="ko-KR" altLang="en-US" sz="2400" dirty="0" err="1" smtClean="0">
                <a:solidFill>
                  <a:srgbClr val="002060"/>
                </a:solidFill>
                <a:ea typeface="문체부 제목 돋음체" pitchFamily="49" charset="-127"/>
              </a:rPr>
              <a:t>많이해</a:t>
            </a:r>
            <a:r>
              <a:rPr lang="ko-KR" altLang="en-US" sz="2400" dirty="0" smtClean="0">
                <a:solidFill>
                  <a:srgbClr val="002060"/>
                </a:solidFill>
                <a:ea typeface="문체부 제목 돋음체" pitchFamily="49" charset="-127"/>
              </a:rPr>
              <a:t> </a:t>
            </a:r>
            <a:r>
              <a:rPr lang="ko-KR" altLang="en-US" sz="2400" dirty="0" smtClean="0">
                <a:solidFill>
                  <a:srgbClr val="002060"/>
                </a:solidFill>
                <a:ea typeface="문체부 제목 돋음체" pitchFamily="49" charset="-127"/>
              </a:rPr>
              <a:t>지리멸렬하다</a:t>
            </a:r>
            <a:endParaRPr lang="en-US" altLang="ko-KR" sz="2400" dirty="0" smtClean="0">
              <a:solidFill>
                <a:srgbClr val="00206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ko-KR" altLang="en-US" sz="2400" dirty="0" smtClean="0">
                <a:solidFill>
                  <a:srgbClr val="002060"/>
                </a:solidFill>
                <a:ea typeface="문체부 제목 돋음체" pitchFamily="49" charset="-127"/>
              </a:rPr>
              <a:t>상대방은 말의 초점을 몰라 혼돈되고</a:t>
            </a:r>
            <a:r>
              <a:rPr lang="en-US" altLang="ko-KR" sz="2400" dirty="0" smtClean="0">
                <a:solidFill>
                  <a:srgbClr val="002060"/>
                </a:solidFill>
                <a:ea typeface="문체부 제목 돋음체" pitchFamily="49" charset="-127"/>
              </a:rPr>
              <a:t>,</a:t>
            </a:r>
            <a:r>
              <a:rPr lang="ko-KR" altLang="en-US" sz="2400" dirty="0" smtClean="0">
                <a:solidFill>
                  <a:srgbClr val="002060"/>
                </a:solidFill>
                <a:ea typeface="문체부 제목 돋음체" pitchFamily="49" charset="-127"/>
              </a:rPr>
              <a:t>화나고 인내심 잃게 됨 </a:t>
            </a:r>
            <a:endParaRPr lang="ko-KR" altLang="en-US" sz="2400" dirty="0">
              <a:solidFill>
                <a:srgbClr val="002060"/>
              </a:solidFill>
              <a:ea typeface="문체부 제목 돋음체" pitchFamily="49" charset="-127"/>
            </a:endParaRPr>
          </a:p>
        </p:txBody>
      </p:sp>
      <p:sp>
        <p:nvSpPr>
          <p:cNvPr id="3" name="타원 2"/>
          <p:cNvSpPr/>
          <p:nvPr/>
        </p:nvSpPr>
        <p:spPr>
          <a:xfrm>
            <a:off x="5796136" y="3181164"/>
            <a:ext cx="360040" cy="432048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717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0"/>
            <a:ext cx="9144000" cy="1340768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40768"/>
          </a:xfr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rmAutofit/>
          </a:bodyPr>
          <a:lstStyle/>
          <a:p>
            <a:r>
              <a:rPr lang="ko-KR" altLang="en-US" dirty="0" err="1" smtClean="0">
                <a:ea typeface="문체부 제목 돋음체" pitchFamily="49" charset="-127"/>
              </a:rPr>
              <a:t>일관형</a:t>
            </a:r>
            <a:endParaRPr lang="ko-KR" altLang="en-US" dirty="0">
              <a:ea typeface="문체부 제목 돋음체" pitchFamily="49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0" y="1628800"/>
            <a:ext cx="8567936" cy="472514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dirty="0"/>
          </a:p>
        </p:txBody>
      </p:sp>
      <p:graphicFrame>
        <p:nvGraphicFramePr>
          <p:cNvPr id="2" name="다이어그램 1"/>
          <p:cNvGraphicFramePr/>
          <p:nvPr>
            <p:extLst>
              <p:ext uri="{D42A27DB-BD31-4B8C-83A1-F6EECF244321}">
                <p14:modId xmlns:p14="http://schemas.microsoft.com/office/powerpoint/2010/main" val="2081639920"/>
              </p:ext>
            </p:extLst>
          </p:nvPr>
        </p:nvGraphicFramePr>
        <p:xfrm>
          <a:off x="3851920" y="2348880"/>
          <a:ext cx="3264024" cy="2176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모서리가 둥근 직사각형 7"/>
          <p:cNvSpPr/>
          <p:nvPr/>
        </p:nvSpPr>
        <p:spPr>
          <a:xfrm>
            <a:off x="683568" y="1916832"/>
            <a:ext cx="3600400" cy="352839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19050"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ü"/>
            </a:pPr>
            <a:r>
              <a:rPr lang="ko-KR" altLang="en-US" sz="2800" dirty="0" smtClean="0">
                <a:solidFill>
                  <a:srgbClr val="002060"/>
                </a:solidFill>
                <a:ea typeface="문체부 제목 돋음체" pitchFamily="49" charset="-127"/>
              </a:rPr>
              <a:t>내적 자기를 반영</a:t>
            </a:r>
            <a:endParaRPr lang="en-US" altLang="ko-KR" sz="2800" dirty="0" smtClean="0">
              <a:solidFill>
                <a:srgbClr val="00206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ko-KR" altLang="en-US" sz="2800" dirty="0" smtClean="0">
                <a:solidFill>
                  <a:srgbClr val="002060"/>
                </a:solidFill>
                <a:ea typeface="문체부 제목 돋음체" pitchFamily="49" charset="-127"/>
              </a:rPr>
              <a:t>자신과 타인의 정서 고려</a:t>
            </a:r>
            <a:endParaRPr lang="en-US" altLang="ko-KR" sz="2800" dirty="0" smtClean="0">
              <a:solidFill>
                <a:srgbClr val="00206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ko-KR" altLang="en-US" sz="2800" dirty="0" smtClean="0">
                <a:solidFill>
                  <a:srgbClr val="002060"/>
                </a:solidFill>
                <a:ea typeface="문체부 제목 돋음체" pitchFamily="49" charset="-127"/>
              </a:rPr>
              <a:t>맥락차원에서 적절하게 반응하는 </a:t>
            </a:r>
            <a:endParaRPr lang="en-US" altLang="ko-KR" sz="2800" dirty="0" smtClean="0">
              <a:solidFill>
                <a:srgbClr val="002060"/>
              </a:solidFill>
              <a:ea typeface="문체부 제목 돋음체" pitchFamily="49" charset="-127"/>
            </a:endParaRPr>
          </a:p>
          <a:p>
            <a:r>
              <a:rPr lang="en-US" altLang="ko-KR" sz="2800" dirty="0">
                <a:solidFill>
                  <a:srgbClr val="002060"/>
                </a:solidFill>
                <a:ea typeface="문체부 제목 돋음체" pitchFamily="49" charset="-127"/>
              </a:rPr>
              <a:t> </a:t>
            </a:r>
            <a:r>
              <a:rPr lang="en-US" altLang="ko-KR" sz="2800" dirty="0" smtClean="0">
                <a:solidFill>
                  <a:srgbClr val="002060"/>
                </a:solidFill>
                <a:ea typeface="문체부 제목 돋음체" pitchFamily="49" charset="-127"/>
              </a:rPr>
              <a:t> </a:t>
            </a:r>
            <a:r>
              <a:rPr lang="ko-KR" altLang="en-US" sz="2800" dirty="0" smtClean="0">
                <a:solidFill>
                  <a:srgbClr val="002060"/>
                </a:solidFill>
                <a:ea typeface="문체부 제목 돋음체" pitchFamily="49" charset="-127"/>
              </a:rPr>
              <a:t>의사소통</a:t>
            </a:r>
            <a:endParaRPr lang="en-US" altLang="ko-KR" sz="2800" dirty="0" smtClean="0">
              <a:solidFill>
                <a:srgbClr val="002060"/>
              </a:solidFill>
              <a:ea typeface="문체부 제목 돋음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10858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0"/>
            <a:ext cx="9144000" cy="1340768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40768"/>
          </a:xfr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rmAutofit/>
          </a:bodyPr>
          <a:lstStyle/>
          <a:p>
            <a:r>
              <a:rPr lang="ko-KR" altLang="en-US" dirty="0" smtClean="0">
                <a:ea typeface="문체부 제목 돋음체" pitchFamily="49" charset="-127"/>
              </a:rPr>
              <a:t>비 언어적 의사소통</a:t>
            </a:r>
            <a:endParaRPr lang="ko-KR" altLang="en-US" dirty="0">
              <a:ea typeface="문체부 제목 돋음체" pitchFamily="49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0" y="1628800"/>
            <a:ext cx="9108504" cy="50405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Wingdings" pitchFamily="2" charset="2"/>
              <a:buChar char="Ø"/>
            </a:pPr>
            <a:endParaRPr lang="en-US" altLang="ko-KR" sz="3600" dirty="0" smtClean="0">
              <a:solidFill>
                <a:srgbClr val="002060"/>
              </a:solidFill>
            </a:endParaRPr>
          </a:p>
          <a:p>
            <a:pPr marL="285750" indent="-285750" algn="just">
              <a:buFont typeface="Wingdings" pitchFamily="2" charset="2"/>
              <a:buChar char="Ø"/>
            </a:pPr>
            <a:endParaRPr lang="en-US" altLang="ko-KR" sz="3600" dirty="0">
              <a:solidFill>
                <a:srgbClr val="002060"/>
              </a:solidFill>
            </a:endParaRPr>
          </a:p>
          <a:p>
            <a:pPr marL="285750" indent="-285750" algn="just">
              <a:buFont typeface="Wingdings" pitchFamily="2" charset="2"/>
              <a:buChar char="Ø"/>
            </a:pPr>
            <a:endParaRPr lang="en-US" altLang="ko-KR" sz="3600" dirty="0" smtClean="0">
              <a:solidFill>
                <a:srgbClr val="002060"/>
              </a:solidFill>
            </a:endParaRPr>
          </a:p>
          <a:p>
            <a:pPr marL="285750" indent="-285750" algn="just">
              <a:buFont typeface="Wingdings" pitchFamily="2" charset="2"/>
              <a:buChar char="Ø"/>
            </a:pPr>
            <a:endParaRPr lang="en-US" altLang="ko-KR" sz="320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marL="285750" indent="-285750" algn="just">
              <a:buFont typeface="Wingdings" pitchFamily="2" charset="2"/>
              <a:buChar char="Ø"/>
            </a:pPr>
            <a:endParaRPr lang="en-US" altLang="ko-KR" sz="320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ko-KR" altLang="en-US" sz="3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메시지의 감정적 요소를 의미</a:t>
            </a:r>
            <a:endParaRPr lang="en-US" altLang="ko-KR" sz="320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marL="285750" indent="-285750" algn="just">
              <a:buFont typeface="Wingdings" pitchFamily="2" charset="2"/>
              <a:buChar char="Ø"/>
            </a:pPr>
            <a:endParaRPr lang="en-US" altLang="ko-KR" sz="320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ko-KR" altLang="en-US" sz="3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언어적 의사소통보다 신뢰성이 높다</a:t>
            </a:r>
            <a:endParaRPr lang="en-US" altLang="ko-KR" sz="320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algn="just"/>
            <a:endParaRPr lang="en-US" altLang="ko-KR" sz="3200" dirty="0" smtClean="0">
              <a:solidFill>
                <a:srgbClr val="C00000"/>
              </a:solidFill>
              <a:latin typeface="HY견고딕" pitchFamily="18" charset="-127"/>
              <a:ea typeface="HY견고딕" pitchFamily="18" charset="-127"/>
            </a:endParaRPr>
          </a:p>
          <a:p>
            <a:pPr algn="just"/>
            <a:r>
              <a:rPr lang="en-US" altLang="ko-KR" sz="32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1)</a:t>
            </a:r>
            <a:r>
              <a:rPr lang="ko-KR" altLang="en-US" sz="32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공간 </a:t>
            </a:r>
            <a:r>
              <a:rPr lang="en-US" altLang="ko-KR" sz="3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3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공간과 영토가 의사소통에 어떻게 </a:t>
            </a:r>
            <a:endParaRPr lang="en-US" altLang="ko-KR" sz="320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algn="just"/>
            <a:endParaRPr lang="en-US" altLang="ko-KR" sz="32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algn="just"/>
            <a:r>
              <a:rPr lang="ko-KR" altLang="en-US" sz="3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            영향을 미치는가 연구를 </a:t>
            </a:r>
            <a:r>
              <a:rPr lang="ko-KR" altLang="en-US" sz="3200" dirty="0" err="1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근접학</a:t>
            </a:r>
            <a:r>
              <a:rPr lang="ko-KR" altLang="en-US" sz="32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endParaRPr lang="en-US" altLang="ko-KR" sz="3200" dirty="0">
              <a:solidFill>
                <a:srgbClr val="C00000"/>
              </a:solidFill>
              <a:latin typeface="HY견고딕" pitchFamily="18" charset="-127"/>
              <a:ea typeface="HY견고딕" pitchFamily="18" charset="-127"/>
            </a:endParaRPr>
          </a:p>
          <a:p>
            <a:pPr algn="just"/>
            <a:r>
              <a:rPr lang="ko-KR" altLang="en-US" sz="3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          </a:t>
            </a:r>
            <a:endParaRPr lang="en-US" altLang="ko-KR" sz="320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algn="just"/>
            <a:r>
              <a:rPr lang="en-US" altLang="ko-KR" sz="32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3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           </a:t>
            </a:r>
            <a:r>
              <a:rPr lang="ko-KR" altLang="en-US" sz="3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미국에서는</a:t>
            </a:r>
            <a:r>
              <a:rPr lang="en-US" altLang="ko-KR" sz="3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---</a:t>
            </a:r>
            <a:r>
              <a:rPr lang="en-US" altLang="ko-KR" sz="3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</a:t>
            </a:r>
            <a:r>
              <a:rPr lang="ko-KR" altLang="en-US" sz="3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endParaRPr lang="en-US" altLang="ko-KR" sz="320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marL="285750" indent="-285750" algn="just">
              <a:buFont typeface="Wingdings" pitchFamily="2" charset="2"/>
              <a:buChar char="Ø"/>
            </a:pPr>
            <a:endParaRPr lang="en-US" altLang="ko-KR" sz="3600" dirty="0">
              <a:solidFill>
                <a:srgbClr val="002060"/>
              </a:solidFill>
            </a:endParaRPr>
          </a:p>
          <a:p>
            <a:pPr marL="285750" indent="-285750" algn="just">
              <a:buFont typeface="Wingdings" pitchFamily="2" charset="2"/>
              <a:buChar char="Ø"/>
            </a:pPr>
            <a:endParaRPr lang="en-US" altLang="ko-KR" sz="3600" dirty="0" smtClean="0">
              <a:solidFill>
                <a:srgbClr val="002060"/>
              </a:solidFill>
            </a:endParaRPr>
          </a:p>
          <a:p>
            <a:pPr marL="285750" indent="-285750" algn="just">
              <a:buFont typeface="Wingdings" pitchFamily="2" charset="2"/>
              <a:buChar char="Ø"/>
            </a:pPr>
            <a:endParaRPr lang="en-US" altLang="ko-KR" dirty="0">
              <a:solidFill>
                <a:srgbClr val="002060"/>
              </a:solidFill>
            </a:endParaRPr>
          </a:p>
          <a:p>
            <a:pPr marL="285750" indent="-285750" algn="just">
              <a:buFont typeface="Wingdings" pitchFamily="2" charset="2"/>
              <a:buChar char="Ø"/>
            </a:pPr>
            <a:endParaRPr lang="en-US" altLang="ko-KR" dirty="0" smtClean="0">
              <a:solidFill>
                <a:srgbClr val="002060"/>
              </a:solidFill>
            </a:endParaRPr>
          </a:p>
          <a:p>
            <a:pPr marL="285750" indent="-285750" algn="just">
              <a:buFont typeface="Wingdings" pitchFamily="2" charset="2"/>
              <a:buChar char="Ø"/>
            </a:pPr>
            <a:endParaRPr lang="en-US" altLang="ko-KR" dirty="0">
              <a:solidFill>
                <a:srgbClr val="002060"/>
              </a:solidFill>
            </a:endParaRPr>
          </a:p>
          <a:p>
            <a:pPr marL="285750" indent="-285750" algn="just">
              <a:buFont typeface="Wingdings" pitchFamily="2" charset="2"/>
              <a:buChar char="Ø"/>
            </a:pPr>
            <a:endParaRPr lang="en-US" altLang="ko-KR" dirty="0" smtClean="0">
              <a:solidFill>
                <a:srgbClr val="002060"/>
              </a:solidFill>
            </a:endParaRPr>
          </a:p>
          <a:p>
            <a:pPr marL="285750" indent="-285750" algn="just">
              <a:buFont typeface="Wingdings" pitchFamily="2" charset="2"/>
              <a:buChar char="Ø"/>
            </a:pPr>
            <a:endParaRPr lang="en-US" altLang="ko-KR" dirty="0">
              <a:solidFill>
                <a:srgbClr val="002060"/>
              </a:solidFill>
            </a:endParaRPr>
          </a:p>
          <a:p>
            <a:pPr marL="285750" indent="-285750" algn="just">
              <a:buFont typeface="Wingdings" pitchFamily="2" charset="2"/>
              <a:buChar char="Ø"/>
            </a:pPr>
            <a:endParaRPr lang="en-US" altLang="ko-KR" dirty="0" smtClean="0">
              <a:solidFill>
                <a:srgbClr val="002060"/>
              </a:solidFill>
            </a:endParaRPr>
          </a:p>
          <a:p>
            <a:pPr marL="285750" indent="-285750" algn="just">
              <a:buFont typeface="Wingdings" pitchFamily="2" charset="2"/>
              <a:buChar char="Ø"/>
            </a:pPr>
            <a:endParaRPr lang="ko-KR" alt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644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0"/>
            <a:ext cx="9108504" cy="66693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Wingdings" pitchFamily="2" charset="2"/>
              <a:buChar char="Ø"/>
            </a:pPr>
            <a:r>
              <a:rPr lang="en-US" altLang="ko-KR" sz="32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0 </a:t>
            </a:r>
            <a:r>
              <a:rPr lang="en-US" altLang="ko-KR" sz="3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~18</a:t>
            </a:r>
            <a:r>
              <a:rPr lang="ko-KR" altLang="en-US" sz="32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인치</a:t>
            </a:r>
            <a:r>
              <a:rPr lang="en-US" altLang="ko-KR" sz="32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(46cm) </a:t>
            </a:r>
            <a:r>
              <a:rPr lang="ko-KR" altLang="en-US" sz="3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친밀한 </a:t>
            </a:r>
            <a:r>
              <a:rPr lang="ko-KR" altLang="en-US" sz="32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관계를 위해 </a:t>
            </a:r>
            <a:endParaRPr lang="en-US" altLang="ko-KR" sz="320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algn="just"/>
            <a:r>
              <a:rPr lang="ko-KR" altLang="en-US" sz="3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 적절하다</a:t>
            </a:r>
            <a:endParaRPr lang="en-US" altLang="ko-KR" sz="320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algn="just"/>
            <a:endParaRPr lang="en-US" altLang="ko-KR" sz="32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en-US" altLang="ko-KR" sz="3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18</a:t>
            </a:r>
            <a:r>
              <a:rPr lang="ko-KR" altLang="en-US" sz="32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인치</a:t>
            </a:r>
            <a:r>
              <a:rPr lang="en-US" altLang="ko-KR" sz="32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(46cm</a:t>
            </a:r>
            <a:r>
              <a:rPr lang="en-US" altLang="ko-KR" sz="3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)~4</a:t>
            </a:r>
            <a:r>
              <a:rPr lang="ko-KR" altLang="en-US" sz="32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피트</a:t>
            </a:r>
            <a:r>
              <a:rPr lang="en-US" altLang="ko-KR" sz="32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(1.2m) </a:t>
            </a:r>
            <a:r>
              <a:rPr lang="ko-KR" altLang="en-US" sz="3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개인 상호작용을</a:t>
            </a:r>
            <a:r>
              <a:rPr lang="en-US" altLang="ko-KR" sz="3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32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위해 </a:t>
            </a:r>
            <a:r>
              <a:rPr lang="ko-KR" altLang="en-US" sz="3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적절하다</a:t>
            </a:r>
            <a:endParaRPr lang="en-US" altLang="ko-KR" sz="320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marL="285750" indent="-285750" algn="just">
              <a:buFont typeface="Wingdings" pitchFamily="2" charset="2"/>
              <a:buChar char="Ø"/>
            </a:pPr>
            <a:endParaRPr lang="en-US" altLang="ko-KR" sz="320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en-US" altLang="ko-KR" sz="3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4</a:t>
            </a:r>
            <a:r>
              <a:rPr lang="ko-KR" altLang="en-US" sz="32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피트</a:t>
            </a:r>
            <a:r>
              <a:rPr lang="en-US" altLang="ko-KR" sz="32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(1.2m) ~12</a:t>
            </a:r>
            <a:r>
              <a:rPr lang="ko-KR" altLang="en-US" sz="32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피트</a:t>
            </a:r>
            <a:r>
              <a:rPr lang="en-US" altLang="ko-KR" sz="32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(3.6m) </a:t>
            </a:r>
            <a:r>
              <a:rPr lang="ko-KR" altLang="en-US" sz="32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사회적</a:t>
            </a:r>
            <a:r>
              <a:rPr lang="en-US" altLang="ko-KR" sz="32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32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교환 </a:t>
            </a:r>
            <a:endParaRPr lang="en-US" altLang="ko-KR" sz="32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marL="285750" indent="-285750" algn="just">
              <a:buFont typeface="Wingdings" pitchFamily="2" charset="2"/>
              <a:buChar char="Ø"/>
            </a:pPr>
            <a:endParaRPr lang="en-US" altLang="ko-KR" sz="320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en-US" altLang="ko-KR" sz="3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12</a:t>
            </a:r>
            <a:r>
              <a:rPr lang="ko-KR" altLang="en-US" sz="32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피트</a:t>
            </a:r>
            <a:r>
              <a:rPr lang="en-US" altLang="ko-KR" sz="32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(3.6m) </a:t>
            </a:r>
            <a:r>
              <a:rPr lang="ko-KR" altLang="en-US" sz="32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이상은 공공거리</a:t>
            </a:r>
            <a:endParaRPr lang="en-US" altLang="ko-KR" sz="32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marL="457200" indent="-457200" algn="just">
              <a:buFont typeface="Wingdings" pitchFamily="2" charset="2"/>
              <a:buChar char="v"/>
            </a:pPr>
            <a:r>
              <a:rPr lang="ko-KR" altLang="en-US" sz="32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그러나 거리와 메시지에 대한 수용은 </a:t>
            </a:r>
            <a:endParaRPr lang="en-US" altLang="ko-KR" sz="320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algn="just"/>
            <a:r>
              <a:rPr lang="ko-KR" altLang="en-US" sz="32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수신자의 </a:t>
            </a:r>
            <a:r>
              <a:rPr lang="ko-KR" altLang="en-US" sz="3200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문화에 따라 의미가 달라진다</a:t>
            </a:r>
            <a:endParaRPr lang="en-US" altLang="ko-KR" sz="3200" dirty="0">
              <a:solidFill>
                <a:srgbClr val="C00000"/>
              </a:solidFill>
              <a:latin typeface="HY견고딕" pitchFamily="18" charset="-127"/>
              <a:ea typeface="HY견고딕" pitchFamily="18" charset="-127"/>
            </a:endParaRPr>
          </a:p>
          <a:p>
            <a:pPr marL="285750" indent="-285750" algn="just">
              <a:buFont typeface="Wingdings" pitchFamily="2" charset="2"/>
              <a:buChar char="Ø"/>
            </a:pPr>
            <a:endParaRPr lang="en-US" altLang="ko-KR" sz="32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25317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0"/>
            <a:ext cx="9108504" cy="66693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3200" dirty="0" smtClean="0">
              <a:solidFill>
                <a:srgbClr val="C00000"/>
              </a:solidFill>
            </a:endParaRPr>
          </a:p>
          <a:p>
            <a:endParaRPr lang="en-US" altLang="ko-KR" sz="3200" dirty="0">
              <a:solidFill>
                <a:srgbClr val="C00000"/>
              </a:solidFill>
            </a:endParaRPr>
          </a:p>
          <a:p>
            <a:endParaRPr lang="en-US" altLang="ko-KR" sz="3200" dirty="0" smtClean="0">
              <a:solidFill>
                <a:srgbClr val="C00000"/>
              </a:solidFill>
            </a:endParaRPr>
          </a:p>
          <a:p>
            <a:endParaRPr lang="en-US" altLang="ko-KR" sz="3200" dirty="0" smtClean="0">
              <a:solidFill>
                <a:srgbClr val="C00000"/>
              </a:solidFill>
            </a:endParaRPr>
          </a:p>
          <a:p>
            <a:endParaRPr lang="en-US" altLang="ko-KR" sz="3200" dirty="0">
              <a:solidFill>
                <a:srgbClr val="C00000"/>
              </a:solidFill>
            </a:endParaRPr>
          </a:p>
          <a:p>
            <a:pPr algn="just"/>
            <a:r>
              <a:rPr lang="en-US" altLang="ko-KR" sz="32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2)</a:t>
            </a:r>
            <a:r>
              <a:rPr lang="ko-KR" altLang="en-US" sz="32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환경 </a:t>
            </a:r>
            <a:r>
              <a:rPr lang="en-US" altLang="ko-KR" sz="3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3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장소는 의사소통과정의 중요한 부분 </a:t>
            </a:r>
            <a:endParaRPr lang="en-US" altLang="ko-KR" sz="320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algn="just"/>
            <a:endParaRPr lang="en-US" altLang="ko-KR" sz="320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algn="just"/>
            <a:r>
              <a:rPr lang="en-US" altLang="ko-KR" sz="3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( </a:t>
            </a:r>
            <a:r>
              <a:rPr lang="ko-KR" altLang="en-US" sz="3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상사의 사무실</a:t>
            </a:r>
            <a:r>
              <a:rPr lang="en-US" altLang="ko-KR" sz="3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?, </a:t>
            </a:r>
            <a:r>
              <a:rPr lang="ko-KR" altLang="en-US" sz="3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혹 식당</a:t>
            </a:r>
            <a:r>
              <a:rPr lang="en-US" altLang="ko-KR" sz="3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?)</a:t>
            </a:r>
          </a:p>
          <a:p>
            <a:pPr algn="just"/>
            <a:endParaRPr lang="en-US" altLang="ko-KR" sz="32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algn="just"/>
            <a:r>
              <a:rPr lang="en-US" altLang="ko-KR" sz="32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3) </a:t>
            </a:r>
            <a:r>
              <a:rPr lang="ko-KR" altLang="en-US" sz="32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외모 </a:t>
            </a:r>
            <a:r>
              <a:rPr lang="en-US" altLang="ko-KR" sz="3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3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옷차림</a:t>
            </a:r>
            <a:r>
              <a:rPr lang="en-US" altLang="ko-KR" sz="3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sz="3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헤어스타일</a:t>
            </a:r>
            <a:r>
              <a:rPr lang="en-US" altLang="ko-KR" sz="3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sz="3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사용한 화장품</a:t>
            </a:r>
            <a:r>
              <a:rPr lang="en-US" altLang="ko-KR" sz="3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,</a:t>
            </a:r>
          </a:p>
          <a:p>
            <a:pPr algn="just"/>
            <a:endParaRPr lang="en-US" altLang="ko-KR" sz="320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algn="just"/>
            <a:r>
              <a:rPr lang="ko-KR" altLang="en-US" sz="3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그리고 매력에 의해 의사소통 한다</a:t>
            </a:r>
            <a:endParaRPr lang="en-US" altLang="ko-KR" sz="320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algn="just"/>
            <a:endParaRPr lang="en-US" altLang="ko-KR" sz="32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algn="just"/>
            <a:r>
              <a:rPr lang="en-US" altLang="ko-KR" sz="32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4) </a:t>
            </a:r>
            <a:r>
              <a:rPr lang="ko-KR" altLang="en-US" sz="32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눈맞춤 </a:t>
            </a:r>
            <a:r>
              <a:rPr lang="en-US" altLang="ko-KR" sz="3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3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깜빡임</a:t>
            </a:r>
            <a:r>
              <a:rPr lang="en-US" altLang="ko-KR" sz="3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sz="3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응시 등</a:t>
            </a:r>
            <a:endParaRPr lang="en-US" altLang="ko-KR" sz="320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algn="just"/>
            <a:endParaRPr lang="en-US" altLang="ko-KR" sz="32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algn="just"/>
            <a:r>
              <a:rPr lang="en-US" altLang="ko-KR" sz="32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5)</a:t>
            </a:r>
            <a:r>
              <a:rPr lang="ko-KR" altLang="en-US" sz="32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자세</a:t>
            </a:r>
            <a:r>
              <a:rPr lang="en-US" altLang="ko-KR" sz="3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3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구부정한 자세</a:t>
            </a:r>
            <a:r>
              <a:rPr lang="en-US" altLang="ko-KR" sz="3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 </a:t>
            </a:r>
            <a:r>
              <a:rPr lang="ko-KR" altLang="en-US" sz="3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무관심으로 추론 </a:t>
            </a:r>
            <a:endParaRPr lang="en-US" altLang="ko-KR" sz="320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algn="just"/>
            <a:r>
              <a:rPr lang="en-US" altLang="ko-KR" sz="3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          </a:t>
            </a:r>
          </a:p>
          <a:p>
            <a:pPr algn="just"/>
            <a:r>
              <a:rPr lang="en-US" altLang="ko-KR" sz="32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3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     </a:t>
            </a:r>
            <a:r>
              <a:rPr lang="ko-KR" altLang="en-US" sz="3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가슴 앞으로 팔을 교차 </a:t>
            </a:r>
            <a:r>
              <a:rPr lang="en-US" altLang="ko-KR" sz="3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 </a:t>
            </a:r>
            <a:r>
              <a:rPr lang="ko-KR" altLang="en-US" sz="3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방어나 공격</a:t>
            </a:r>
            <a:endParaRPr lang="en-US" altLang="ko-KR" sz="32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algn="just"/>
            <a:endParaRPr lang="en-US" altLang="ko-KR" sz="32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algn="just"/>
            <a:endParaRPr lang="en-US" altLang="ko-KR" sz="320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algn="just"/>
            <a:endParaRPr lang="en-US" altLang="ko-KR" sz="3200" dirty="0">
              <a:solidFill>
                <a:srgbClr val="002060"/>
              </a:solidFill>
            </a:endParaRPr>
          </a:p>
          <a:p>
            <a:pPr algn="just"/>
            <a:endParaRPr lang="en-US" altLang="ko-KR" sz="3200" dirty="0" smtClean="0">
              <a:solidFill>
                <a:srgbClr val="002060"/>
              </a:solidFill>
            </a:endParaRPr>
          </a:p>
          <a:p>
            <a:pPr algn="just"/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009124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0"/>
            <a:ext cx="9108504" cy="66693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ko-KR" sz="2800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6)</a:t>
            </a:r>
            <a:r>
              <a:rPr lang="ko-KR" altLang="en-US" sz="2800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몸짓</a:t>
            </a:r>
            <a:r>
              <a:rPr lang="en-US" altLang="ko-KR" sz="28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8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적절한 몸짓이 두드러진 메시지는 강조가 추가 </a:t>
            </a:r>
            <a:r>
              <a:rPr lang="en-US" altLang="ko-KR" sz="28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              </a:t>
            </a:r>
          </a:p>
          <a:p>
            <a:pPr algn="just"/>
            <a:r>
              <a:rPr lang="en-US" altLang="ko-KR" sz="28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          </a:t>
            </a:r>
            <a:endParaRPr lang="en-US" altLang="ko-KR" sz="280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algn="just"/>
            <a:r>
              <a:rPr lang="en-US" altLang="ko-KR" sz="28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8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        </a:t>
            </a:r>
            <a:r>
              <a:rPr lang="ko-KR" altLang="en-US" sz="28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몸짓은 </a:t>
            </a:r>
            <a:r>
              <a:rPr lang="ko-KR" altLang="en-US" sz="28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문화적 의미를 갖는다</a:t>
            </a:r>
            <a:r>
              <a:rPr lang="en-US" altLang="ko-KR" sz="28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8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터치의 사용</a:t>
            </a:r>
            <a:r>
              <a:rPr lang="en-US" altLang="ko-KR" sz="28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….)</a:t>
            </a:r>
          </a:p>
          <a:p>
            <a:pPr algn="just"/>
            <a:endParaRPr lang="en-US" altLang="ko-KR" sz="28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algn="just"/>
            <a:endParaRPr lang="en-US" altLang="ko-KR" sz="28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algn="just"/>
            <a:r>
              <a:rPr lang="en-US" altLang="ko-KR" sz="2800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7)</a:t>
            </a:r>
            <a:r>
              <a:rPr lang="ko-KR" altLang="en-US" sz="2800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얼굴표정과 타이밍 </a:t>
            </a:r>
            <a:r>
              <a:rPr lang="en-US" altLang="ko-KR" sz="28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8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유쾌하고 </a:t>
            </a:r>
            <a:r>
              <a:rPr lang="ko-KR" altLang="en-US" sz="28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열린 표정 </a:t>
            </a:r>
            <a:r>
              <a:rPr lang="ko-KR" altLang="en-US" sz="28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을 가진 </a:t>
            </a:r>
            <a:endParaRPr lang="en-US" altLang="ko-KR" sz="280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algn="just"/>
            <a:endParaRPr lang="en-US" altLang="ko-KR" sz="280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algn="just"/>
            <a:r>
              <a:rPr lang="en-US" altLang="ko-KR" sz="28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8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         </a:t>
            </a:r>
            <a:r>
              <a:rPr lang="ko-KR" altLang="en-US" sz="28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관리자가 </a:t>
            </a:r>
            <a:r>
              <a:rPr lang="ko-KR" altLang="en-US" sz="28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쉽다고 인지한다 </a:t>
            </a:r>
            <a:endParaRPr lang="en-US" altLang="ko-KR" sz="280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algn="just"/>
            <a:endParaRPr lang="en-US" altLang="ko-KR" sz="28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algn="just"/>
            <a:endParaRPr lang="en-US" altLang="ko-KR" sz="28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algn="just"/>
            <a:endParaRPr lang="en-US" altLang="ko-KR" sz="28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algn="just"/>
            <a:r>
              <a:rPr lang="en-US" altLang="ko-KR" sz="2800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8)</a:t>
            </a:r>
            <a:r>
              <a:rPr lang="ko-KR" altLang="en-US" sz="2800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음성표현 </a:t>
            </a:r>
            <a:r>
              <a:rPr lang="en-US" altLang="ko-KR" sz="28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8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톤과 볼륨</a:t>
            </a:r>
            <a:r>
              <a:rPr lang="en-US" altLang="ko-KR" sz="28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sz="28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억양 같은 음성 단서는 </a:t>
            </a:r>
            <a:endParaRPr lang="en-US" altLang="ko-KR" sz="280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algn="just"/>
            <a:r>
              <a:rPr lang="en-US" altLang="ko-KR" sz="28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8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          </a:t>
            </a:r>
          </a:p>
          <a:p>
            <a:pPr algn="just"/>
            <a:r>
              <a:rPr lang="en-US" altLang="ko-KR" sz="28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8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               </a:t>
            </a:r>
            <a:r>
              <a:rPr lang="ko-KR" altLang="en-US" sz="28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메시지에 </a:t>
            </a:r>
            <a:r>
              <a:rPr lang="ko-KR" altLang="en-US" sz="28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추가되어 </a:t>
            </a:r>
            <a:r>
              <a:rPr lang="ko-KR" altLang="en-US" sz="28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전송된다</a:t>
            </a:r>
            <a:endParaRPr lang="en-US" altLang="ko-KR" sz="280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algn="just"/>
            <a:endParaRPr lang="en-US" altLang="ko-KR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237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8720"/>
          </a:xfr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rmAutofit/>
          </a:bodyPr>
          <a:lstStyle/>
          <a:p>
            <a:r>
              <a:rPr lang="ko-KR" altLang="en-US" dirty="0" smtClean="0">
                <a:ea typeface="문체부 제목 돋음체" pitchFamily="49" charset="-127"/>
              </a:rPr>
              <a:t>언어적 의사소통 도구</a:t>
            </a:r>
            <a:r>
              <a:rPr lang="en-US" altLang="ko-KR" sz="4000" dirty="0" smtClean="0">
                <a:ea typeface="문체부 제목 돋음체" pitchFamily="49" charset="-127"/>
              </a:rPr>
              <a:t>(SBAR)</a:t>
            </a:r>
            <a:endParaRPr lang="ko-KR" altLang="en-US" sz="4000" dirty="0">
              <a:ea typeface="문체부 제목 돋음체" pitchFamily="49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8945061"/>
              </p:ext>
            </p:extLst>
          </p:nvPr>
        </p:nvGraphicFramePr>
        <p:xfrm>
          <a:off x="899592" y="1135008"/>
          <a:ext cx="7776864" cy="3158088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2664296"/>
                <a:gridCol w="5112568"/>
              </a:tblGrid>
              <a:tr h="97210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>
                          <a:solidFill>
                            <a:srgbClr val="C00000"/>
                          </a:solidFill>
                        </a:rPr>
                        <a:t>Situation(</a:t>
                      </a:r>
                      <a:r>
                        <a:rPr lang="ko-KR" altLang="en-US" sz="2400" dirty="0" smtClean="0">
                          <a:solidFill>
                            <a:srgbClr val="C00000"/>
                          </a:solidFill>
                        </a:rPr>
                        <a:t>상황</a:t>
                      </a:r>
                      <a:r>
                        <a:rPr lang="en-US" altLang="ko-KR" sz="2400" dirty="0" smtClean="0">
                          <a:solidFill>
                            <a:srgbClr val="C00000"/>
                          </a:solidFill>
                        </a:rPr>
                        <a:t>)</a:t>
                      </a:r>
                      <a:endParaRPr lang="ko-KR" altLang="en-US" sz="24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400" dirty="0" smtClean="0">
                          <a:solidFill>
                            <a:srgbClr val="C00000"/>
                          </a:solidFill>
                        </a:rPr>
                        <a:t>자신을 소개하고 토론하고 싶은 주제에 대해 간략히 진술하라</a:t>
                      </a:r>
                      <a:endParaRPr lang="ko-KR" altLang="en-US" sz="24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  <a:tr h="54006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Background(</a:t>
                      </a:r>
                      <a:r>
                        <a:rPr lang="ko-KR" altLang="en-US" sz="2400" dirty="0" smtClean="0"/>
                        <a:t>배경</a:t>
                      </a:r>
                      <a:r>
                        <a:rPr lang="en-US" altLang="ko-KR" sz="2400" dirty="0" smtClean="0"/>
                        <a:t>)</a:t>
                      </a:r>
                      <a:endParaRPr lang="ko-KR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400" dirty="0" smtClean="0"/>
                        <a:t>배경이나 문맥을 묘사하라</a:t>
                      </a:r>
                      <a:endParaRPr lang="ko-KR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  <a:tr h="7920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err="1" smtClean="0"/>
                        <a:t>Assesment</a:t>
                      </a:r>
                      <a:r>
                        <a:rPr lang="en-US" altLang="ko-KR" sz="2400" dirty="0" smtClean="0"/>
                        <a:t>(</a:t>
                      </a:r>
                      <a:r>
                        <a:rPr lang="ko-KR" altLang="en-US" sz="2400" dirty="0" smtClean="0"/>
                        <a:t>사정</a:t>
                      </a:r>
                      <a:r>
                        <a:rPr lang="en-US" altLang="ko-KR" sz="2400" dirty="0" smtClean="0"/>
                        <a:t>)</a:t>
                      </a:r>
                      <a:endParaRPr lang="ko-KR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400" dirty="0" smtClean="0"/>
                        <a:t>당신이 생각하는 문제가 무엇인지 진술하라</a:t>
                      </a:r>
                      <a:endParaRPr lang="ko-KR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  <a:tr h="76121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Recommendation(</a:t>
                      </a:r>
                      <a:r>
                        <a:rPr lang="ko-KR" altLang="en-US" sz="2400" dirty="0" smtClean="0"/>
                        <a:t>권고</a:t>
                      </a:r>
                      <a:r>
                        <a:rPr lang="en-US" altLang="ko-KR" sz="2400" dirty="0" smtClean="0"/>
                        <a:t>/</a:t>
                      </a:r>
                      <a:r>
                        <a:rPr lang="ko-KR" altLang="en-US" sz="2400" dirty="0" smtClean="0"/>
                        <a:t>추천</a:t>
                      </a:r>
                      <a:r>
                        <a:rPr lang="en-US" altLang="ko-KR" sz="2400" dirty="0" smtClean="0"/>
                        <a:t>)</a:t>
                      </a:r>
                      <a:endParaRPr lang="ko-KR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400" dirty="0" err="1" smtClean="0"/>
                        <a:t>해야할</a:t>
                      </a:r>
                      <a:r>
                        <a:rPr lang="ko-KR" altLang="en-US" sz="2400" dirty="0" smtClean="0"/>
                        <a:t> 행동에 대한 의견이나 추천을 제공하라</a:t>
                      </a:r>
                      <a:endParaRPr lang="ko-KR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</a:tbl>
          </a:graphicData>
        </a:graphic>
      </p:graphicFrame>
      <p:sp>
        <p:nvSpPr>
          <p:cNvPr id="3" name="모서리가 둥근 직사각형 2"/>
          <p:cNvSpPr/>
          <p:nvPr/>
        </p:nvSpPr>
        <p:spPr>
          <a:xfrm>
            <a:off x="755576" y="4509120"/>
            <a:ext cx="7992888" cy="187220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ko-KR" sz="2000" dirty="0" err="1" smtClean="0">
                <a:solidFill>
                  <a:srgbClr val="C00000"/>
                </a:solidFill>
              </a:rPr>
              <a:t>Raica</a:t>
            </a:r>
            <a:r>
              <a:rPr lang="en-US" altLang="ko-KR" sz="2000" dirty="0" smtClean="0">
                <a:solidFill>
                  <a:srgbClr val="C00000"/>
                </a:solidFill>
              </a:rPr>
              <a:t>(2009)</a:t>
            </a:r>
            <a:r>
              <a:rPr lang="ko-KR" altLang="en-US" sz="2000" dirty="0">
                <a:solidFill>
                  <a:srgbClr val="C00000"/>
                </a:solidFill>
              </a:rPr>
              <a:t> </a:t>
            </a:r>
            <a:endParaRPr lang="en-US" altLang="ko-KR" sz="2000" dirty="0">
              <a:solidFill>
                <a:srgbClr val="C00000"/>
              </a:solidFill>
              <a:sym typeface="Wingdings" pitchFamily="2" charset="2"/>
            </a:endParaRPr>
          </a:p>
          <a:p>
            <a:pPr marL="342900" indent="-342900" algn="just">
              <a:buFont typeface="Wingdings" pitchFamily="2" charset="2"/>
              <a:buChar char="ü"/>
            </a:pPr>
            <a:r>
              <a:rPr lang="en-US" altLang="ko-KR" sz="2000" dirty="0" smtClean="0">
                <a:solidFill>
                  <a:srgbClr val="002060"/>
                </a:solidFill>
                <a:ea typeface="문체부 제목 돋음체" pitchFamily="49" charset="-127"/>
              </a:rPr>
              <a:t>SBAR</a:t>
            </a:r>
            <a:r>
              <a:rPr lang="ko-KR" altLang="en-US" sz="2000" dirty="0" smtClean="0">
                <a:solidFill>
                  <a:srgbClr val="002060"/>
                </a:solidFill>
                <a:ea typeface="문체부 제목 돋음체" pitchFamily="49" charset="-127"/>
              </a:rPr>
              <a:t>은 의사소통 오류를 줄이는 큰 잠재력을 지니고 있다</a:t>
            </a:r>
            <a:endParaRPr lang="en-US" altLang="ko-KR" sz="2000" dirty="0" smtClean="0">
              <a:solidFill>
                <a:srgbClr val="002060"/>
              </a:solidFill>
              <a:ea typeface="문체부 제목 돋음체" pitchFamily="49" charset="-127"/>
            </a:endParaRPr>
          </a:p>
          <a:p>
            <a:pPr marL="342900" indent="-342900" algn="just">
              <a:buFont typeface="Wingdings" pitchFamily="2" charset="2"/>
              <a:buChar char="ü"/>
            </a:pPr>
            <a:r>
              <a:rPr lang="ko-KR" altLang="en-US" sz="2000" dirty="0" smtClean="0">
                <a:solidFill>
                  <a:srgbClr val="002060"/>
                </a:solidFill>
                <a:ea typeface="문체부 제목 돋음체" pitchFamily="49" charset="-127"/>
              </a:rPr>
              <a:t>환자의 안정성 향상에 기여한다</a:t>
            </a:r>
            <a:endParaRPr lang="en-US" altLang="ko-KR" sz="2000" dirty="0">
              <a:solidFill>
                <a:srgbClr val="002060"/>
              </a:solidFill>
              <a:ea typeface="문체부 제목 돋음체" pitchFamily="49" charset="-127"/>
            </a:endParaRPr>
          </a:p>
          <a:p>
            <a:pPr marL="342900" indent="-342900" algn="just">
              <a:buFont typeface="Wingdings" pitchFamily="2" charset="2"/>
              <a:buChar char="ü"/>
            </a:pPr>
            <a:r>
              <a:rPr lang="ko-KR" altLang="en-US" sz="2000" dirty="0" smtClean="0">
                <a:solidFill>
                  <a:srgbClr val="002060"/>
                </a:solidFill>
                <a:ea typeface="문체부 제목 돋음체" pitchFamily="49" charset="-127"/>
              </a:rPr>
              <a:t>환자간호에 대한 의사소통을 향상시켜주는 도구 </a:t>
            </a:r>
            <a:endParaRPr lang="en-US" altLang="ko-KR" sz="2000" dirty="0" smtClean="0">
              <a:solidFill>
                <a:srgbClr val="002060"/>
              </a:solidFill>
              <a:ea typeface="문체부 제목 돋음체" pitchFamily="49" charset="-127"/>
            </a:endParaRPr>
          </a:p>
          <a:p>
            <a:pPr marL="342900" indent="-342900" algn="just">
              <a:buFont typeface="Wingdings" pitchFamily="2" charset="2"/>
              <a:buChar char="ü"/>
            </a:pPr>
            <a:r>
              <a:rPr lang="ko-KR" altLang="en-US" sz="2000" dirty="0" smtClean="0">
                <a:solidFill>
                  <a:srgbClr val="002060"/>
                </a:solidFill>
                <a:ea typeface="문체부 제목 돋음체" pitchFamily="49" charset="-127"/>
              </a:rPr>
              <a:t>간호사들의 자율성과 전문성까지 발전 시킬 수 있다</a:t>
            </a:r>
            <a:endParaRPr lang="en-US" altLang="ko-KR" sz="2000" dirty="0" smtClean="0">
              <a:solidFill>
                <a:srgbClr val="002060"/>
              </a:solidFill>
              <a:ea typeface="문체부 제목 돋음체" pitchFamily="49" charset="-127"/>
            </a:endParaRPr>
          </a:p>
          <a:p>
            <a:pPr algn="ctr"/>
            <a:endParaRPr lang="ko-KR" altLang="en-US" dirty="0">
              <a:solidFill>
                <a:srgbClr val="002060"/>
              </a:solidFill>
            </a:endParaRPr>
          </a:p>
        </p:txBody>
      </p:sp>
      <p:sp>
        <p:nvSpPr>
          <p:cNvPr id="5" name="오른쪽 화살표 4"/>
          <p:cNvSpPr/>
          <p:nvPr/>
        </p:nvSpPr>
        <p:spPr>
          <a:xfrm>
            <a:off x="32707" y="1351822"/>
            <a:ext cx="1152128" cy="1224136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해군에서 처음사용</a:t>
            </a:r>
            <a:endParaRPr lang="ko-KR" altLang="en-US" sz="1400" b="1" dirty="0">
              <a:solidFill>
                <a:srgbClr val="C0000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14977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0"/>
            <a:ext cx="9144000" cy="1340768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40768"/>
          </a:xfr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normAutofit/>
          </a:bodyPr>
          <a:lstStyle/>
          <a:p>
            <a:r>
              <a:rPr lang="en-US" altLang="ko-KR" dirty="0" smtClean="0">
                <a:ea typeface="문체부 제목 돋음체" pitchFamily="49" charset="-127"/>
              </a:rPr>
              <a:t>MBTI  </a:t>
            </a:r>
            <a:r>
              <a:rPr lang="ko-KR" altLang="en-US" dirty="0" smtClean="0">
                <a:ea typeface="문체부 제목 돋음체" pitchFamily="49" charset="-127"/>
              </a:rPr>
              <a:t>성격유형</a:t>
            </a:r>
            <a:endParaRPr lang="ko-KR" altLang="en-US" dirty="0">
              <a:ea typeface="문체부 제목 돋음체" pitchFamily="49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07504" y="1605473"/>
            <a:ext cx="8748464" cy="5229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itchFamily="2" charset="2"/>
              <a:buChar char="ü"/>
            </a:pPr>
            <a:r>
              <a:rPr lang="en-US" altLang="ko-KR" sz="32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MBTI </a:t>
            </a:r>
            <a:r>
              <a:rPr lang="ko-KR" altLang="en-US" sz="32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는 융의 심리유형론을 발전시켜 </a:t>
            </a:r>
            <a:endParaRPr lang="en-US" altLang="ko-KR" sz="32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pPr marL="457200" indent="-457200">
              <a:buFont typeface="Wingdings" pitchFamily="2" charset="2"/>
              <a:buChar char="ü"/>
            </a:pPr>
            <a:r>
              <a:rPr lang="ko-KR" altLang="en-US" sz="3200" dirty="0" err="1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마이어스</a:t>
            </a:r>
            <a:r>
              <a:rPr lang="en-US" altLang="ko-KR" sz="32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3200" dirty="0" err="1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브리그스</a:t>
            </a:r>
            <a:r>
              <a:rPr lang="en-US" altLang="ko-KR" sz="32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(Myers-Briggs)</a:t>
            </a:r>
            <a:r>
              <a:rPr lang="ko-KR" altLang="en-US" sz="32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가 </a:t>
            </a:r>
            <a:endParaRPr lang="en-US" altLang="ko-KR" sz="32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32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32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   </a:t>
            </a:r>
            <a:r>
              <a:rPr lang="ko-KR" altLang="en-US" sz="32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개발한  </a:t>
            </a:r>
            <a:r>
              <a:rPr lang="ko-KR" altLang="en-US" sz="32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성격유형 </a:t>
            </a:r>
            <a:r>
              <a:rPr lang="ko-KR" altLang="en-US" sz="32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지표다</a:t>
            </a:r>
            <a:endParaRPr lang="en-US" altLang="ko-KR" sz="32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endParaRPr lang="en-US" altLang="ko-KR" sz="32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ko-KR" altLang="en-US" sz="3200" dirty="0" err="1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마이어스</a:t>
            </a:r>
            <a:r>
              <a:rPr lang="en-US" altLang="ko-KR" sz="32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3200" dirty="0" err="1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브리그스</a:t>
            </a:r>
            <a:r>
              <a:rPr lang="en-US" altLang="ko-KR" sz="3200" dirty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(Myers-Briggs</a:t>
            </a:r>
            <a:r>
              <a:rPr lang="en-US" altLang="ko-KR" sz="32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32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가  추가</a:t>
            </a:r>
            <a:endParaRPr lang="en-US" altLang="ko-KR" sz="3200" dirty="0" smtClean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/>
            <a:endParaRPr lang="en-US" altLang="ko-KR" sz="3200" dirty="0">
              <a:solidFill>
                <a:srgbClr val="7030A0"/>
              </a:solidFill>
              <a:ea typeface="문체부 제목 돋음체" pitchFamily="49" charset="-127"/>
            </a:endParaRPr>
          </a:p>
          <a:p>
            <a:pPr algn="ctr"/>
            <a:endParaRPr lang="en-US" altLang="ko-KR" sz="3200" dirty="0" smtClean="0">
              <a:solidFill>
                <a:srgbClr val="7030A0"/>
              </a:solidFill>
              <a:ea typeface="문체부 제목 돋음체" pitchFamily="49" charset="-127"/>
            </a:endParaRPr>
          </a:p>
          <a:p>
            <a:pPr algn="ctr"/>
            <a:endParaRPr lang="ko-KR" altLang="en-US" sz="3200" dirty="0">
              <a:solidFill>
                <a:srgbClr val="7030A0"/>
              </a:solidFill>
              <a:ea typeface="문체부 제목 돋음체" pitchFamily="49" charset="-127"/>
            </a:endParaRPr>
          </a:p>
        </p:txBody>
      </p:sp>
      <p:sp>
        <p:nvSpPr>
          <p:cNvPr id="5" name="모서리가 둥근 직사각형 4"/>
          <p:cNvSpPr/>
          <p:nvPr/>
        </p:nvSpPr>
        <p:spPr>
          <a:xfrm>
            <a:off x="939502" y="5085184"/>
            <a:ext cx="1571636" cy="642942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12700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err="1" smtClean="0">
                <a:solidFill>
                  <a:srgbClr val="002060"/>
                </a:solidFill>
                <a:latin typeface="굴림체" pitchFamily="49" charset="-127"/>
                <a:ea typeface="굴림체" pitchFamily="49" charset="-127"/>
              </a:rPr>
              <a:t>판단형</a:t>
            </a:r>
            <a:endParaRPr lang="ko-KR" altLang="en-US" b="1" dirty="0">
              <a:solidFill>
                <a:srgbClr val="002060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5940152" y="5157192"/>
            <a:ext cx="1571636" cy="642942"/>
          </a:xfrm>
          <a:prstGeom prst="roundRect">
            <a:avLst/>
          </a:prstGeom>
          <a:solidFill>
            <a:srgbClr val="00B050"/>
          </a:solidFill>
          <a:ln w="12700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err="1" smtClean="0">
                <a:solidFill>
                  <a:srgbClr val="002060"/>
                </a:solidFill>
                <a:latin typeface="굴림체" pitchFamily="49" charset="-127"/>
                <a:ea typeface="굴림체" pitchFamily="49" charset="-127"/>
              </a:rPr>
              <a:t>인식형</a:t>
            </a:r>
            <a:endParaRPr lang="ko-KR" altLang="en-US" b="1" dirty="0">
              <a:solidFill>
                <a:srgbClr val="002060"/>
              </a:solidFill>
              <a:latin typeface="굴림체" pitchFamily="49" charset="-127"/>
              <a:ea typeface="굴림체" pitchFamily="49" charset="-127"/>
            </a:endParaRPr>
          </a:p>
        </p:txBody>
      </p:sp>
      <p:cxnSp>
        <p:nvCxnSpPr>
          <p:cNvPr id="8" name="직선 화살표 연결선 7"/>
          <p:cNvCxnSpPr/>
          <p:nvPr/>
        </p:nvCxnSpPr>
        <p:spPr>
          <a:xfrm>
            <a:off x="2500298" y="5517232"/>
            <a:ext cx="3357586" cy="1588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203848" y="4869160"/>
            <a:ext cx="1714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smtClean="0">
                <a:latin typeface="굴림체" pitchFamily="49" charset="-127"/>
                <a:ea typeface="굴림체" pitchFamily="49" charset="-127"/>
              </a:rPr>
              <a:t>생활 및 행동 양식</a:t>
            </a:r>
            <a:endParaRPr lang="ko-KR" altLang="en-US" b="1" dirty="0">
              <a:latin typeface="굴림체" pitchFamily="49" charset="-127"/>
              <a:ea typeface="굴림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48643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4422"/>
          </a:xfr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normAutofit/>
          </a:bodyPr>
          <a:lstStyle/>
          <a:p>
            <a:r>
              <a:rPr lang="en-US" altLang="ko-KR" sz="4000" dirty="0" smtClean="0"/>
              <a:t>MBTI </a:t>
            </a:r>
            <a:r>
              <a:rPr lang="ko-KR" altLang="en-US" sz="4000" dirty="0" smtClean="0"/>
              <a:t>성격유형의 </a:t>
            </a:r>
            <a:r>
              <a:rPr lang="en-US" altLang="ko-KR" sz="4000" dirty="0" smtClean="0"/>
              <a:t>4</a:t>
            </a:r>
            <a:r>
              <a:rPr lang="ko-KR" altLang="en-US" sz="4000" dirty="0" smtClean="0"/>
              <a:t>가지 차원</a:t>
            </a:r>
            <a:endParaRPr lang="ko-KR" altLang="en-US" sz="4000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928662" y="1928802"/>
            <a:ext cx="1571636" cy="642942"/>
          </a:xfrm>
          <a:prstGeom prst="roundRect">
            <a:avLst/>
          </a:prstGeom>
          <a:solidFill>
            <a:srgbClr val="92D050"/>
          </a:solidFill>
          <a:ln w="12700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rgbClr val="002060"/>
                </a:solidFill>
                <a:latin typeface="굴림체" pitchFamily="49" charset="-127"/>
                <a:ea typeface="굴림체" pitchFamily="49" charset="-127"/>
              </a:rPr>
              <a:t>외향성</a:t>
            </a:r>
            <a:endParaRPr lang="ko-KR" altLang="en-US" b="1" dirty="0">
              <a:solidFill>
                <a:srgbClr val="002060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5" name="모서리가 둥근 직사각형 4"/>
          <p:cNvSpPr/>
          <p:nvPr/>
        </p:nvSpPr>
        <p:spPr>
          <a:xfrm>
            <a:off x="5857884" y="1928802"/>
            <a:ext cx="1571636" cy="64294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19050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rgbClr val="002060"/>
                </a:solidFill>
                <a:latin typeface="굴림체" pitchFamily="49" charset="-127"/>
                <a:ea typeface="굴림체" pitchFamily="49" charset="-127"/>
              </a:rPr>
              <a:t>내향성</a:t>
            </a:r>
            <a:endParaRPr lang="ko-KR" altLang="en-US" b="1" dirty="0">
              <a:solidFill>
                <a:srgbClr val="002060"/>
              </a:solidFill>
              <a:latin typeface="굴림체" pitchFamily="49" charset="-127"/>
              <a:ea typeface="굴림체" pitchFamily="49" charset="-127"/>
            </a:endParaRPr>
          </a:p>
        </p:txBody>
      </p:sp>
      <p:cxnSp>
        <p:nvCxnSpPr>
          <p:cNvPr id="7" name="직선 화살표 연결선 6"/>
          <p:cNvCxnSpPr>
            <a:stCxn id="4" idx="3"/>
            <a:endCxn id="5" idx="1"/>
          </p:cNvCxnSpPr>
          <p:nvPr/>
        </p:nvCxnSpPr>
        <p:spPr>
          <a:xfrm>
            <a:off x="2500298" y="2250273"/>
            <a:ext cx="3357586" cy="1588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143240" y="1571613"/>
            <a:ext cx="1714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smtClean="0">
                <a:latin typeface="굴림체" pitchFamily="49" charset="-127"/>
                <a:ea typeface="굴림체" pitchFamily="49" charset="-127"/>
              </a:rPr>
              <a:t>주의집중과  에너지의 원천</a:t>
            </a:r>
            <a:endParaRPr lang="ko-KR" altLang="en-US" b="1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928662" y="3000372"/>
            <a:ext cx="1571636" cy="642942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19050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err="1" smtClean="0">
                <a:solidFill>
                  <a:srgbClr val="002060"/>
                </a:solidFill>
                <a:latin typeface="굴림체" pitchFamily="49" charset="-127"/>
                <a:ea typeface="굴림체" pitchFamily="49" charset="-127"/>
              </a:rPr>
              <a:t>감각형</a:t>
            </a:r>
            <a:endParaRPr lang="ko-KR" altLang="en-US" b="1" dirty="0">
              <a:solidFill>
                <a:srgbClr val="002060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5857884" y="3000372"/>
            <a:ext cx="1571636" cy="64294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err="1" smtClean="0">
                <a:solidFill>
                  <a:srgbClr val="002060"/>
                </a:solidFill>
                <a:latin typeface="굴림체" pitchFamily="49" charset="-127"/>
                <a:ea typeface="굴림체" pitchFamily="49" charset="-127"/>
              </a:rPr>
              <a:t>직관형</a:t>
            </a:r>
            <a:endParaRPr lang="ko-KR" altLang="en-US" b="1" dirty="0">
              <a:solidFill>
                <a:srgbClr val="002060"/>
              </a:solidFill>
              <a:latin typeface="굴림체" pitchFamily="49" charset="-127"/>
              <a:ea typeface="굴림체" pitchFamily="49" charset="-127"/>
            </a:endParaRPr>
          </a:p>
        </p:txBody>
      </p:sp>
      <p:cxnSp>
        <p:nvCxnSpPr>
          <p:cNvPr id="12" name="직선 화살표 연결선 11"/>
          <p:cNvCxnSpPr>
            <a:stCxn id="10" idx="3"/>
            <a:endCxn id="11" idx="1"/>
          </p:cNvCxnSpPr>
          <p:nvPr/>
        </p:nvCxnSpPr>
        <p:spPr>
          <a:xfrm>
            <a:off x="2500298" y="3321843"/>
            <a:ext cx="3357586" cy="1588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143240" y="2786058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smtClean="0">
                <a:latin typeface="굴림체" pitchFamily="49" charset="-127"/>
                <a:ea typeface="굴림체" pitchFamily="49" charset="-127"/>
              </a:rPr>
              <a:t>정보인식기능</a:t>
            </a:r>
            <a:endParaRPr lang="ko-KR" altLang="en-US" b="1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928662" y="3929066"/>
            <a:ext cx="1571636" cy="64294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2857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err="1" smtClean="0">
                <a:solidFill>
                  <a:srgbClr val="002060"/>
                </a:solidFill>
                <a:latin typeface="굴림체" pitchFamily="49" charset="-127"/>
                <a:ea typeface="굴림체" pitchFamily="49" charset="-127"/>
              </a:rPr>
              <a:t>사고형</a:t>
            </a:r>
            <a:endParaRPr lang="ko-KR" altLang="en-US" b="1" dirty="0">
              <a:solidFill>
                <a:srgbClr val="002060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5857884" y="3929066"/>
            <a:ext cx="1571636" cy="642942"/>
          </a:xfrm>
          <a:prstGeom prst="roundRect">
            <a:avLst/>
          </a:prstGeom>
          <a:solidFill>
            <a:srgbClr val="FF66CC"/>
          </a:solidFill>
          <a:ln w="12700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err="1" smtClean="0">
                <a:solidFill>
                  <a:srgbClr val="002060"/>
                </a:solidFill>
                <a:latin typeface="굴림체" pitchFamily="49" charset="-127"/>
                <a:ea typeface="굴림체" pitchFamily="49" charset="-127"/>
              </a:rPr>
              <a:t>감정형</a:t>
            </a:r>
            <a:endParaRPr lang="ko-KR" altLang="en-US" b="1" dirty="0">
              <a:solidFill>
                <a:srgbClr val="002060"/>
              </a:solidFill>
              <a:latin typeface="굴림체" pitchFamily="49" charset="-127"/>
              <a:ea typeface="굴림체" pitchFamily="49" charset="-127"/>
            </a:endParaRPr>
          </a:p>
        </p:txBody>
      </p:sp>
      <p:cxnSp>
        <p:nvCxnSpPr>
          <p:cNvPr id="16" name="직선 화살표 연결선 15"/>
          <p:cNvCxnSpPr>
            <a:stCxn id="14" idx="3"/>
            <a:endCxn id="15" idx="1"/>
          </p:cNvCxnSpPr>
          <p:nvPr/>
        </p:nvCxnSpPr>
        <p:spPr>
          <a:xfrm>
            <a:off x="2500298" y="4250537"/>
            <a:ext cx="3357586" cy="1588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915816" y="3786190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smtClean="0">
                <a:latin typeface="굴림체" pitchFamily="49" charset="-127"/>
                <a:ea typeface="굴림체" pitchFamily="49" charset="-127"/>
              </a:rPr>
              <a:t>판단과 결정 근거</a:t>
            </a:r>
            <a:endParaRPr lang="ko-KR" altLang="en-US" b="1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928662" y="4786322"/>
            <a:ext cx="1571636" cy="642942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12700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err="1" smtClean="0">
                <a:solidFill>
                  <a:srgbClr val="002060"/>
                </a:solidFill>
                <a:latin typeface="굴림체" pitchFamily="49" charset="-127"/>
                <a:ea typeface="굴림체" pitchFamily="49" charset="-127"/>
              </a:rPr>
              <a:t>판단형</a:t>
            </a:r>
            <a:endParaRPr lang="ko-KR" altLang="en-US" b="1" dirty="0">
              <a:solidFill>
                <a:srgbClr val="002060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9" name="모서리가 둥근 직사각형 18"/>
          <p:cNvSpPr/>
          <p:nvPr/>
        </p:nvSpPr>
        <p:spPr>
          <a:xfrm>
            <a:off x="5857884" y="4786322"/>
            <a:ext cx="1571636" cy="642942"/>
          </a:xfrm>
          <a:prstGeom prst="roundRect">
            <a:avLst/>
          </a:prstGeom>
          <a:solidFill>
            <a:srgbClr val="00B050"/>
          </a:solidFill>
          <a:ln w="2857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err="1" smtClean="0">
                <a:solidFill>
                  <a:srgbClr val="002060"/>
                </a:solidFill>
                <a:latin typeface="굴림체" pitchFamily="49" charset="-127"/>
                <a:ea typeface="굴림체" pitchFamily="49" charset="-127"/>
              </a:rPr>
              <a:t>인식형</a:t>
            </a:r>
            <a:endParaRPr lang="ko-KR" altLang="en-US" b="1" dirty="0">
              <a:solidFill>
                <a:srgbClr val="002060"/>
              </a:solidFill>
              <a:latin typeface="굴림체" pitchFamily="49" charset="-127"/>
              <a:ea typeface="굴림체" pitchFamily="49" charset="-127"/>
            </a:endParaRPr>
          </a:p>
        </p:txBody>
      </p:sp>
      <p:cxnSp>
        <p:nvCxnSpPr>
          <p:cNvPr id="20" name="직선 화살표 연결선 19"/>
          <p:cNvCxnSpPr>
            <a:stCxn id="18" idx="3"/>
            <a:endCxn id="19" idx="1"/>
          </p:cNvCxnSpPr>
          <p:nvPr/>
        </p:nvCxnSpPr>
        <p:spPr>
          <a:xfrm>
            <a:off x="2500298" y="5107793"/>
            <a:ext cx="3357586" cy="1588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071802" y="4459017"/>
            <a:ext cx="1714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smtClean="0">
                <a:latin typeface="굴림체" pitchFamily="49" charset="-127"/>
                <a:ea typeface="굴림체" pitchFamily="49" charset="-127"/>
              </a:rPr>
              <a:t>생활 및 행동 양식</a:t>
            </a:r>
            <a:endParaRPr lang="ko-KR" altLang="en-US" b="1" dirty="0">
              <a:latin typeface="굴림체" pitchFamily="49" charset="-127"/>
              <a:ea typeface="굴림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50611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0"/>
            <a:ext cx="9144000" cy="1340768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40768"/>
          </a:xfr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normAutofit fontScale="90000"/>
          </a:bodyPr>
          <a:lstStyle/>
          <a:p>
            <a:r>
              <a:rPr lang="en-US" altLang="ko-KR" dirty="0" smtClean="0">
                <a:ea typeface="문체부 제목 돋음체" pitchFamily="49" charset="-127"/>
              </a:rPr>
              <a:t/>
            </a:r>
            <a:br>
              <a:rPr lang="en-US" altLang="ko-KR" dirty="0" smtClean="0">
                <a:ea typeface="문체부 제목 돋음체" pitchFamily="49" charset="-127"/>
              </a:rPr>
            </a:br>
            <a:r>
              <a:rPr lang="ko-KR" altLang="en-US" dirty="0" smtClean="0">
                <a:ea typeface="문체부 제목 돋음체" pitchFamily="49" charset="-127"/>
              </a:rPr>
              <a:t>교류분석 이론 </a:t>
            </a:r>
            <a:r>
              <a:rPr lang="en-US" altLang="ko-KR" dirty="0" smtClean="0">
                <a:ea typeface="문체부 제목 돋음체" pitchFamily="49" charset="-127"/>
              </a:rPr>
              <a:t> </a:t>
            </a:r>
            <a:r>
              <a:rPr lang="en-US" altLang="ko-KR" dirty="0">
                <a:ea typeface="문체부 제목 돋음체" pitchFamily="49" charset="-127"/>
              </a:rPr>
              <a:t/>
            </a:r>
            <a:br>
              <a:rPr lang="en-US" altLang="ko-KR" dirty="0">
                <a:ea typeface="문체부 제목 돋음체" pitchFamily="49" charset="-127"/>
              </a:rPr>
            </a:br>
            <a:r>
              <a:rPr lang="ko-KR" altLang="en-US" sz="3100" dirty="0">
                <a:ea typeface="문체부 제목 돋음체" pitchFamily="49" charset="-127"/>
              </a:rPr>
              <a:t>번</a:t>
            </a:r>
            <a:r>
              <a:rPr lang="en-US" altLang="ko-KR" sz="3100" dirty="0">
                <a:ea typeface="문체부 제목 돋음체" pitchFamily="49" charset="-127"/>
              </a:rPr>
              <a:t>(Eric Berne, 1910-1970)</a:t>
            </a:r>
            <a:r>
              <a:rPr lang="ko-KR" altLang="en-US" sz="3100" dirty="0">
                <a:ea typeface="문체부 제목 돋음체" pitchFamily="49" charset="-127"/>
              </a:rPr>
              <a:t/>
            </a:r>
            <a:br>
              <a:rPr lang="ko-KR" altLang="en-US" sz="3100" dirty="0">
                <a:ea typeface="문체부 제목 돋음체" pitchFamily="49" charset="-127"/>
              </a:rPr>
            </a:br>
            <a:endParaRPr lang="ko-KR" altLang="en-US" sz="3100" dirty="0">
              <a:ea typeface="문체부 제목 돋음체" pitchFamily="49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13335" y="1647258"/>
            <a:ext cx="8930665" cy="510137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Ø"/>
            </a:pPr>
            <a:endParaRPr lang="en-US" altLang="ko-KR" sz="3200" dirty="0" smtClean="0">
              <a:solidFill>
                <a:srgbClr val="00206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en-US" altLang="ko-KR" sz="3200" dirty="0" smtClean="0">
              <a:solidFill>
                <a:srgbClr val="00206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en-US" altLang="ko-KR" sz="3200" dirty="0" smtClean="0">
              <a:solidFill>
                <a:srgbClr val="00206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en-US" altLang="ko-KR" sz="3200" dirty="0" smtClean="0">
              <a:solidFill>
                <a:srgbClr val="00206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en-US" altLang="ko-KR" sz="3200" dirty="0">
              <a:solidFill>
                <a:srgbClr val="002060"/>
              </a:solidFill>
              <a:ea typeface="문체부 제목 돋음체" pitchFamily="49" charset="-127"/>
            </a:endParaRPr>
          </a:p>
          <a:p>
            <a:pPr marL="457200" indent="-457200">
              <a:buFont typeface="Wingdings" pitchFamily="2" charset="2"/>
              <a:buChar char="ü"/>
            </a:pPr>
            <a:endParaRPr lang="en-US" altLang="ko-KR" sz="320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marL="457200" indent="-457200">
              <a:buFont typeface="Wingdings" pitchFamily="2" charset="2"/>
              <a:buChar char="ü"/>
            </a:pPr>
            <a:r>
              <a:rPr lang="ko-KR" altLang="en-US" sz="3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인간행동과</a:t>
            </a:r>
            <a:r>
              <a:rPr lang="en-US" altLang="ko-KR" sz="3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3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의사소통을   이해하기 위해 </a:t>
            </a:r>
            <a:endParaRPr lang="en-US" altLang="ko-KR" sz="320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3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    </a:t>
            </a:r>
            <a:r>
              <a:rPr lang="ko-KR" altLang="en-US" sz="3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개발</a:t>
            </a:r>
            <a:endParaRPr lang="en-US" altLang="ko-KR" sz="320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marL="457200" indent="-457200">
              <a:buFont typeface="Wingdings" pitchFamily="2" charset="2"/>
              <a:buChar char="ü"/>
            </a:pPr>
            <a:endParaRPr lang="en-US" altLang="ko-KR" sz="320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marL="457200" indent="-457200">
              <a:buFont typeface="Wingdings" pitchFamily="2" charset="2"/>
              <a:buChar char="ü"/>
            </a:pPr>
            <a:endParaRPr lang="en-US" altLang="ko-KR" sz="32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marL="457200" indent="-457200">
              <a:buFont typeface="Wingdings" pitchFamily="2" charset="2"/>
              <a:buChar char="ü"/>
            </a:pPr>
            <a:r>
              <a:rPr lang="ko-KR" altLang="en-US" sz="3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조직 내 의사소통 훈련을 위한 강력한 도구</a:t>
            </a:r>
            <a:endParaRPr lang="en-US" altLang="ko-KR" sz="320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en-US" altLang="ko-KR" sz="3200" dirty="0" smtClean="0">
              <a:solidFill>
                <a:srgbClr val="002060"/>
              </a:solidFill>
              <a:ea typeface="문체부 제목 돋음체" pitchFamily="49" charset="-127"/>
            </a:endParaRPr>
          </a:p>
          <a:p>
            <a:endParaRPr lang="en-US" altLang="ko-KR" sz="3200" dirty="0" smtClean="0">
              <a:solidFill>
                <a:srgbClr val="00206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en-US" altLang="ko-KR" sz="3200" dirty="0" smtClean="0">
              <a:solidFill>
                <a:srgbClr val="00206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en-US" altLang="ko-KR" sz="3200" dirty="0" smtClean="0">
              <a:solidFill>
                <a:srgbClr val="00206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en-US" altLang="ko-KR" sz="3200" dirty="0" smtClean="0">
              <a:solidFill>
                <a:srgbClr val="00206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en-US" altLang="ko-KR" sz="3200" dirty="0" smtClean="0">
              <a:solidFill>
                <a:srgbClr val="00206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ko-KR" altLang="en-US" sz="3200" dirty="0" smtClean="0">
              <a:solidFill>
                <a:srgbClr val="00206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en-US" altLang="ko-KR" sz="3200" dirty="0" smtClean="0">
              <a:solidFill>
                <a:srgbClr val="00206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en-US" altLang="ko-KR" sz="3200" dirty="0" smtClean="0">
              <a:solidFill>
                <a:srgbClr val="002060"/>
              </a:solidFill>
              <a:ea typeface="문체부 제목 돋음체" pitchFamily="49" charset="-127"/>
            </a:endParaRPr>
          </a:p>
          <a:p>
            <a:endParaRPr lang="en-US" altLang="ko-KR" sz="3200" dirty="0">
              <a:solidFill>
                <a:srgbClr val="002060"/>
              </a:solidFill>
              <a:ea typeface="문체부 제목 돋음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0996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0"/>
            <a:ext cx="9144000" cy="1340768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40768"/>
          </a:xfr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normAutofit fontScale="90000"/>
          </a:bodyPr>
          <a:lstStyle/>
          <a:p>
            <a:r>
              <a:rPr lang="en-US" altLang="ko-KR" dirty="0" smtClean="0">
                <a:ea typeface="문체부 제목 돋음체" pitchFamily="49" charset="-127"/>
              </a:rPr>
              <a:t/>
            </a:r>
            <a:br>
              <a:rPr lang="en-US" altLang="ko-KR" dirty="0" smtClean="0">
                <a:ea typeface="문체부 제목 돋음체" pitchFamily="49" charset="-127"/>
              </a:rPr>
            </a:br>
            <a:r>
              <a:rPr lang="ko-KR" altLang="en-US" dirty="0" smtClean="0">
                <a:ea typeface="문체부 제목 돋음체" pitchFamily="49" charset="-127"/>
              </a:rPr>
              <a:t>교류분석 </a:t>
            </a:r>
            <a:r>
              <a:rPr lang="ko-KR" altLang="en-US" dirty="0">
                <a:ea typeface="문체부 제목 돋음체" pitchFamily="49" charset="-127"/>
              </a:rPr>
              <a:t>이론 </a:t>
            </a:r>
            <a:r>
              <a:rPr lang="en-US" altLang="ko-KR" dirty="0">
                <a:ea typeface="문체부 제목 돋음체" pitchFamily="49" charset="-127"/>
              </a:rPr>
              <a:t> </a:t>
            </a:r>
            <a:br>
              <a:rPr lang="en-US" altLang="ko-KR" dirty="0">
                <a:ea typeface="문체부 제목 돋음체" pitchFamily="49" charset="-127"/>
              </a:rPr>
            </a:br>
            <a:r>
              <a:rPr lang="ko-KR" altLang="en-US" sz="3100" dirty="0">
                <a:ea typeface="문체부 제목 돋음체" pitchFamily="49" charset="-127"/>
              </a:rPr>
              <a:t>번</a:t>
            </a:r>
            <a:r>
              <a:rPr lang="en-US" altLang="ko-KR" sz="3100" dirty="0">
                <a:ea typeface="문체부 제목 돋음체" pitchFamily="49" charset="-127"/>
              </a:rPr>
              <a:t>(Eric Berne, 1910-1970)</a:t>
            </a:r>
            <a:r>
              <a:rPr lang="ko-KR" altLang="en-US" sz="3100" dirty="0">
                <a:ea typeface="문체부 제목 돋음체" pitchFamily="49" charset="-127"/>
              </a:rPr>
              <a:t/>
            </a:r>
            <a:br>
              <a:rPr lang="ko-KR" altLang="en-US" sz="3100" dirty="0">
                <a:ea typeface="문체부 제목 돋음체" pitchFamily="49" charset="-127"/>
              </a:rPr>
            </a:br>
            <a:endParaRPr lang="ko-KR" altLang="en-US" sz="3100" dirty="0">
              <a:ea typeface="문체부 제목 돋음체" pitchFamily="49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07504" y="1392899"/>
            <a:ext cx="8928992" cy="53285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fontAlgn="base" latinLnBrk="0">
              <a:buFont typeface="Wingdings" pitchFamily="2" charset="2"/>
              <a:buChar char="ü"/>
            </a:pPr>
            <a:endParaRPr lang="en-US" altLang="ko-KR" sz="320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marL="457200" indent="-457200" fontAlgn="base" latinLnBrk="0">
              <a:buFont typeface="Wingdings" pitchFamily="2" charset="2"/>
              <a:buChar char="ü"/>
            </a:pPr>
            <a:endParaRPr lang="en-US" altLang="ko-KR" sz="32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marL="457200" indent="-457200" fontAlgn="base" latinLnBrk="0">
              <a:buFont typeface="Wingdings" pitchFamily="2" charset="2"/>
              <a:buChar char="ü"/>
            </a:pPr>
            <a:endParaRPr lang="en-US" altLang="ko-KR" sz="320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marL="457200" indent="-457200" fontAlgn="base" latinLnBrk="0">
              <a:buFont typeface="Wingdings" pitchFamily="2" charset="2"/>
              <a:buChar char="ü"/>
            </a:pPr>
            <a:endParaRPr lang="en-US" altLang="ko-KR" sz="32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marL="457200" indent="-457200" fontAlgn="base" latinLnBrk="0">
              <a:buFont typeface="Wingdings" pitchFamily="2" charset="2"/>
              <a:buChar char="ü"/>
            </a:pPr>
            <a:endParaRPr lang="en-US" altLang="ko-KR" sz="320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marL="457200" indent="-457200" fontAlgn="base" latinLnBrk="0">
              <a:buFont typeface="Wingdings" pitchFamily="2" charset="2"/>
              <a:buChar char="ü"/>
            </a:pPr>
            <a:endParaRPr lang="en-US" altLang="ko-KR" sz="320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marL="457200" indent="-457200" fontAlgn="base" latinLnBrk="0">
              <a:buFont typeface="Wingdings" pitchFamily="2" charset="2"/>
              <a:buChar char="ü"/>
            </a:pPr>
            <a:endParaRPr lang="en-US" altLang="ko-KR" sz="32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marL="457200" indent="-457200" fontAlgn="base" latinLnBrk="0">
              <a:buFont typeface="Wingdings" pitchFamily="2" charset="2"/>
              <a:buChar char="ü"/>
            </a:pPr>
            <a:endParaRPr lang="en-US" altLang="ko-KR" sz="320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fontAlgn="base" latinLnBrk="0"/>
            <a:r>
              <a:rPr lang="ko-KR" altLang="en-US" sz="3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  번의 </a:t>
            </a:r>
            <a:r>
              <a:rPr lang="ko-KR" altLang="en-US" sz="32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사후 </a:t>
            </a:r>
            <a:r>
              <a:rPr lang="ko-KR" altLang="en-US" sz="3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교류분석 </a:t>
            </a:r>
            <a:r>
              <a:rPr lang="en-US" altLang="ko-KR" sz="3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en-US" altLang="ko-KR" sz="3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</a:t>
            </a:r>
            <a:r>
              <a:rPr lang="ko-KR" altLang="en-US" sz="3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중 </a:t>
            </a:r>
            <a:r>
              <a:rPr lang="ko-KR" altLang="en-US" sz="3200" dirty="0" err="1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에고그램</a:t>
            </a:r>
            <a:r>
              <a:rPr lang="ko-KR" altLang="en-US" sz="32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 은 </a:t>
            </a:r>
            <a:endParaRPr lang="en-US" altLang="ko-KR" sz="3200" dirty="0" smtClean="0">
              <a:solidFill>
                <a:srgbClr val="C00000"/>
              </a:solidFill>
              <a:latin typeface="HY견고딕" pitchFamily="18" charset="-127"/>
              <a:ea typeface="HY견고딕" pitchFamily="18" charset="-127"/>
            </a:endParaRPr>
          </a:p>
          <a:p>
            <a:pPr fontAlgn="base" latinLnBrk="0"/>
            <a:endParaRPr lang="en-US" altLang="ko-KR" sz="3200" dirty="0" smtClean="0">
              <a:solidFill>
                <a:srgbClr val="C00000"/>
              </a:solidFill>
              <a:latin typeface="HY견고딕" pitchFamily="18" charset="-127"/>
              <a:ea typeface="HY견고딕" pitchFamily="18" charset="-127"/>
            </a:endParaRPr>
          </a:p>
          <a:p>
            <a:pPr fontAlgn="base" latinLnBrk="0"/>
            <a:r>
              <a:rPr lang="en-US" altLang="ko-KR" sz="3200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32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3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미국의 </a:t>
            </a:r>
            <a:r>
              <a:rPr lang="ko-KR" altLang="en-US" sz="32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심리학자 </a:t>
            </a:r>
            <a:r>
              <a:rPr lang="en-US" altLang="ko-KR" sz="32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J.M.</a:t>
            </a:r>
            <a:r>
              <a:rPr lang="ko-KR" altLang="en-US" sz="3200" dirty="0" err="1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듀세이</a:t>
            </a:r>
            <a:r>
              <a:rPr lang="en-US" altLang="ko-KR" sz="32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(John </a:t>
            </a:r>
            <a:r>
              <a:rPr lang="en-US" altLang="ko-KR" sz="3200" dirty="0" err="1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Dusay</a:t>
            </a:r>
            <a:r>
              <a:rPr lang="en-US" altLang="ko-KR" sz="32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3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 </a:t>
            </a:r>
            <a:endParaRPr lang="en-US" altLang="ko-KR" sz="320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  <a:sym typeface="Wingdings" pitchFamily="2" charset="2"/>
            </a:endParaRPr>
          </a:p>
          <a:p>
            <a:pPr fontAlgn="base" latinLnBrk="0"/>
            <a:r>
              <a:rPr lang="ko-KR" altLang="en-US" sz="3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 </a:t>
            </a:r>
            <a:endParaRPr lang="en-US" altLang="ko-KR" sz="320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  <a:sym typeface="Wingdings" pitchFamily="2" charset="2"/>
            </a:endParaRPr>
          </a:p>
          <a:p>
            <a:pPr fontAlgn="base" latinLnBrk="0"/>
            <a:r>
              <a:rPr lang="ko-KR" altLang="en-US" sz="3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 에 의해 고안된 </a:t>
            </a:r>
            <a:r>
              <a:rPr lang="ko-KR" altLang="en-US" sz="3200" u="sng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성격분석 </a:t>
            </a:r>
            <a:r>
              <a:rPr lang="ko-KR" altLang="en-US" sz="3200" u="sng" dirty="0" err="1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sym typeface="Wingdings" pitchFamily="2" charset="2"/>
              </a:rPr>
              <a:t>표지법이다</a:t>
            </a:r>
            <a:endParaRPr lang="en-US" altLang="ko-KR" sz="3200" u="sng" dirty="0" smtClean="0">
              <a:solidFill>
                <a:srgbClr val="C00000"/>
              </a:solidFill>
              <a:latin typeface="HY견고딕" pitchFamily="18" charset="-127"/>
              <a:ea typeface="HY견고딕" pitchFamily="18" charset="-127"/>
              <a:sym typeface="Wingdings" pitchFamily="2" charset="2"/>
            </a:endParaRPr>
          </a:p>
          <a:p>
            <a:pPr fontAlgn="base" latinLnBrk="0"/>
            <a:endParaRPr lang="en-US" altLang="ko-KR" sz="320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fontAlgn="base" latinLnBrk="0"/>
            <a:endParaRPr lang="en-US" altLang="ko-KR" sz="32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fontAlgn="base" latinLnBrk="0"/>
            <a:endParaRPr lang="en-US" altLang="ko-KR" sz="320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fontAlgn="base" latinLnBrk="0"/>
            <a:endParaRPr lang="en-US" altLang="ko-KR" sz="32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fontAlgn="base" latinLnBrk="0"/>
            <a:endParaRPr lang="en-US" altLang="ko-KR" sz="320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fontAlgn="base" latinLnBrk="0"/>
            <a:endParaRPr lang="en-US" altLang="ko-KR" sz="32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fontAlgn="base" latinLnBrk="0"/>
            <a:endParaRPr lang="en-US" altLang="ko-KR" sz="320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fontAlgn="base" latinLnBrk="0"/>
            <a:endParaRPr lang="ko-KR" altLang="en-US" sz="2800" dirty="0">
              <a:solidFill>
                <a:srgbClr val="002060"/>
              </a:solidFill>
            </a:endParaRPr>
          </a:p>
          <a:p>
            <a:pPr fontAlgn="base" latinLnBrk="0"/>
            <a:endParaRPr lang="ko-KR" altLang="en-US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6830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0"/>
            <a:ext cx="9144000" cy="1340768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40768"/>
          </a:xfr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normAutofit fontScale="90000"/>
          </a:bodyPr>
          <a:lstStyle/>
          <a:p>
            <a:r>
              <a:rPr lang="en-US" altLang="ko-KR" dirty="0" smtClean="0">
                <a:ea typeface="문체부 제목 돋음체" pitchFamily="49" charset="-127"/>
              </a:rPr>
              <a:t/>
            </a:r>
            <a:br>
              <a:rPr lang="en-US" altLang="ko-KR" dirty="0" smtClean="0">
                <a:ea typeface="문체부 제목 돋음체" pitchFamily="49" charset="-127"/>
              </a:rPr>
            </a:br>
            <a:r>
              <a:rPr lang="ko-KR" altLang="en-US" dirty="0" smtClean="0">
                <a:ea typeface="문체부 제목 돋음체" pitchFamily="49" charset="-127"/>
              </a:rPr>
              <a:t>교류분석 </a:t>
            </a:r>
            <a:r>
              <a:rPr lang="ko-KR" altLang="en-US" dirty="0">
                <a:ea typeface="문체부 제목 돋음체" pitchFamily="49" charset="-127"/>
              </a:rPr>
              <a:t>이론 </a:t>
            </a:r>
            <a:r>
              <a:rPr lang="en-US" altLang="ko-KR" dirty="0">
                <a:ea typeface="문체부 제목 돋음체" pitchFamily="49" charset="-127"/>
              </a:rPr>
              <a:t> </a:t>
            </a:r>
            <a:br>
              <a:rPr lang="en-US" altLang="ko-KR" dirty="0">
                <a:ea typeface="문체부 제목 돋음체" pitchFamily="49" charset="-127"/>
              </a:rPr>
            </a:br>
            <a:r>
              <a:rPr lang="ko-KR" altLang="en-US" sz="3100" dirty="0">
                <a:ea typeface="문체부 제목 돋음체" pitchFamily="49" charset="-127"/>
              </a:rPr>
              <a:t>번</a:t>
            </a:r>
            <a:r>
              <a:rPr lang="en-US" altLang="ko-KR" sz="3100" dirty="0">
                <a:ea typeface="문체부 제목 돋음체" pitchFamily="49" charset="-127"/>
              </a:rPr>
              <a:t>(Eric Berne, 1910-1970)</a:t>
            </a:r>
            <a:r>
              <a:rPr lang="ko-KR" altLang="en-US" sz="3100" dirty="0">
                <a:ea typeface="문체부 제목 돋음체" pitchFamily="49" charset="-127"/>
              </a:rPr>
              <a:t/>
            </a:r>
            <a:br>
              <a:rPr lang="ko-KR" altLang="en-US" sz="3100" dirty="0">
                <a:ea typeface="문체부 제목 돋음체" pitchFamily="49" charset="-127"/>
              </a:rPr>
            </a:br>
            <a:endParaRPr lang="ko-KR" altLang="en-US" sz="3100" dirty="0">
              <a:ea typeface="문체부 제목 돋음체" pitchFamily="49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0" y="1412776"/>
            <a:ext cx="8928992" cy="489654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Wingdings" pitchFamily="2" charset="2"/>
              <a:buChar char="Ø"/>
            </a:pPr>
            <a:r>
              <a:rPr lang="ko-KR" altLang="en-US" sz="2800" dirty="0">
                <a:solidFill>
                  <a:srgbClr val="002060"/>
                </a:solidFill>
                <a:ea typeface="문체부 제목 돋음체" pitchFamily="49" charset="-127"/>
              </a:rPr>
              <a:t>자아상태</a:t>
            </a:r>
            <a:r>
              <a:rPr lang="en-US" altLang="ko-KR" sz="2800" dirty="0">
                <a:solidFill>
                  <a:srgbClr val="002060"/>
                </a:solidFill>
                <a:ea typeface="문체부 제목 돋음체" pitchFamily="49" charset="-127"/>
              </a:rPr>
              <a:t>(ego state)</a:t>
            </a:r>
            <a:r>
              <a:rPr lang="ko-KR" altLang="en-US" sz="2800" dirty="0">
                <a:solidFill>
                  <a:srgbClr val="002060"/>
                </a:solidFill>
                <a:ea typeface="문체부 제목 돋음체" pitchFamily="49" charset="-127"/>
              </a:rPr>
              <a:t>는 사고</a:t>
            </a:r>
            <a:r>
              <a:rPr lang="en-US" altLang="ko-KR" sz="2800" dirty="0">
                <a:solidFill>
                  <a:srgbClr val="002060"/>
                </a:solidFill>
                <a:ea typeface="문체부 제목 돋음체" pitchFamily="49" charset="-127"/>
              </a:rPr>
              <a:t>,</a:t>
            </a:r>
            <a:r>
              <a:rPr lang="ko-KR" altLang="en-US" sz="2800" dirty="0">
                <a:solidFill>
                  <a:srgbClr val="002060"/>
                </a:solidFill>
                <a:ea typeface="문체부 제목 돋음체" pitchFamily="49" charset="-127"/>
              </a:rPr>
              <a:t>감정과 연관된 일련의 </a:t>
            </a:r>
            <a:endParaRPr lang="en-US" altLang="ko-KR" sz="2800" dirty="0" smtClean="0">
              <a:solidFill>
                <a:srgbClr val="002060"/>
              </a:solidFill>
              <a:ea typeface="문체부 제목 돋음체" pitchFamily="49" charset="-127"/>
            </a:endParaRPr>
          </a:p>
          <a:p>
            <a:pPr algn="just"/>
            <a:r>
              <a:rPr lang="ko-KR" altLang="en-US" sz="2800" dirty="0" smtClean="0">
                <a:solidFill>
                  <a:srgbClr val="002060"/>
                </a:solidFill>
                <a:ea typeface="문체부 제목 돋음체" pitchFamily="49" charset="-127"/>
              </a:rPr>
              <a:t>   </a:t>
            </a:r>
            <a:r>
              <a:rPr lang="ko-KR" altLang="en-US" sz="2800" dirty="0" smtClean="0">
                <a:solidFill>
                  <a:srgbClr val="C00000"/>
                </a:solidFill>
                <a:ea typeface="문체부 제목 돋음체" pitchFamily="49" charset="-127"/>
              </a:rPr>
              <a:t>행동양식을 통합하는 </a:t>
            </a:r>
            <a:r>
              <a:rPr lang="ko-KR" altLang="en-US" sz="2800" dirty="0">
                <a:solidFill>
                  <a:srgbClr val="C00000"/>
                </a:solidFill>
                <a:ea typeface="문체부 제목 돋음체" pitchFamily="49" charset="-127"/>
              </a:rPr>
              <a:t>하나의 체계</a:t>
            </a:r>
            <a:endParaRPr lang="en-US" altLang="ko-KR" sz="2800" dirty="0">
              <a:solidFill>
                <a:srgbClr val="C00000"/>
              </a:solidFill>
              <a:ea typeface="문체부 제목 돋음체" pitchFamily="49" charset="-127"/>
            </a:endParaRPr>
          </a:p>
          <a:p>
            <a:pPr marL="285750" indent="-285750" algn="just">
              <a:buFont typeface="Wingdings" pitchFamily="2" charset="2"/>
              <a:buChar char="Ø"/>
            </a:pPr>
            <a:endParaRPr lang="en-US" altLang="ko-KR" sz="2800" dirty="0">
              <a:solidFill>
                <a:srgbClr val="002060"/>
              </a:solidFill>
              <a:ea typeface="문체부 제목 돋음체" pitchFamily="49" charset="-127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ko-KR" altLang="en-US" sz="2800" dirty="0" err="1">
                <a:solidFill>
                  <a:srgbClr val="002060"/>
                </a:solidFill>
                <a:ea typeface="문체부 제목 돋음체" pitchFamily="49" charset="-127"/>
              </a:rPr>
              <a:t>에고그램</a:t>
            </a:r>
            <a:r>
              <a:rPr lang="en-US" altLang="ko-KR" sz="2800" dirty="0">
                <a:solidFill>
                  <a:srgbClr val="002060"/>
                </a:solidFill>
                <a:ea typeface="문체부 제목 돋음체" pitchFamily="49" charset="-127"/>
              </a:rPr>
              <a:t>(ego gram) : </a:t>
            </a:r>
            <a:r>
              <a:rPr lang="ko-KR" altLang="en-US" sz="2800" dirty="0">
                <a:solidFill>
                  <a:srgbClr val="002060"/>
                </a:solidFill>
                <a:ea typeface="문체부 제목 돋음체" pitchFamily="49" charset="-127"/>
              </a:rPr>
              <a:t>자아상태를 객관적 도구로 </a:t>
            </a:r>
            <a:endParaRPr lang="en-US" altLang="ko-KR" sz="2800" dirty="0" smtClean="0">
              <a:solidFill>
                <a:srgbClr val="002060"/>
              </a:solidFill>
              <a:ea typeface="문체부 제목 돋음체" pitchFamily="49" charset="-127"/>
            </a:endParaRPr>
          </a:p>
          <a:p>
            <a:pPr algn="just"/>
            <a:r>
              <a:rPr lang="en-US" altLang="ko-KR" sz="2800" dirty="0">
                <a:solidFill>
                  <a:srgbClr val="002060"/>
                </a:solidFill>
                <a:ea typeface="문체부 제목 돋음체" pitchFamily="49" charset="-127"/>
              </a:rPr>
              <a:t> </a:t>
            </a:r>
            <a:r>
              <a:rPr lang="en-US" altLang="ko-KR" sz="2800" dirty="0" smtClean="0">
                <a:solidFill>
                  <a:srgbClr val="002060"/>
                </a:solidFill>
                <a:ea typeface="문체부 제목 돋음체" pitchFamily="49" charset="-127"/>
              </a:rPr>
              <a:t> </a:t>
            </a:r>
            <a:r>
              <a:rPr lang="ko-KR" altLang="en-US" sz="2800" dirty="0" smtClean="0">
                <a:solidFill>
                  <a:srgbClr val="002060"/>
                </a:solidFill>
                <a:ea typeface="문체부 제목 돋음체" pitchFamily="49" charset="-127"/>
              </a:rPr>
              <a:t>분석하여 </a:t>
            </a:r>
            <a:r>
              <a:rPr lang="ko-KR" altLang="en-US" sz="2800" dirty="0">
                <a:solidFill>
                  <a:srgbClr val="002060"/>
                </a:solidFill>
                <a:ea typeface="문체부 제목 돋음체" pitchFamily="49" charset="-127"/>
              </a:rPr>
              <a:t>그려낸 자아 의 모습</a:t>
            </a:r>
            <a:r>
              <a:rPr lang="en-US" altLang="ko-KR" sz="2800" dirty="0">
                <a:solidFill>
                  <a:srgbClr val="002060"/>
                </a:solidFill>
                <a:ea typeface="문체부 제목 돋음체" pitchFamily="49" charset="-127"/>
                <a:sym typeface="Wingdings" pitchFamily="2" charset="2"/>
              </a:rPr>
              <a:t> </a:t>
            </a:r>
            <a:r>
              <a:rPr lang="ko-KR" altLang="en-US" sz="2800" dirty="0">
                <a:solidFill>
                  <a:srgbClr val="002060"/>
                </a:solidFill>
                <a:ea typeface="문체부 제목 돋음체" pitchFamily="49" charset="-127"/>
                <a:sym typeface="Wingdings" pitchFamily="2" charset="2"/>
              </a:rPr>
              <a:t>점검하여 자기 </a:t>
            </a:r>
            <a:endParaRPr lang="en-US" altLang="ko-KR" sz="2800" dirty="0" smtClean="0">
              <a:solidFill>
                <a:srgbClr val="002060"/>
              </a:solidFill>
              <a:ea typeface="문체부 제목 돋음체" pitchFamily="49" charset="-127"/>
              <a:sym typeface="Wingdings" pitchFamily="2" charset="2"/>
            </a:endParaRPr>
          </a:p>
          <a:p>
            <a:pPr algn="just"/>
            <a:r>
              <a:rPr lang="en-US" altLang="ko-KR" sz="2800" dirty="0">
                <a:solidFill>
                  <a:srgbClr val="002060"/>
                </a:solidFill>
                <a:ea typeface="문체부 제목 돋음체" pitchFamily="49" charset="-127"/>
                <a:sym typeface="Wingdings" pitchFamily="2" charset="2"/>
              </a:rPr>
              <a:t> </a:t>
            </a:r>
            <a:r>
              <a:rPr lang="en-US" altLang="ko-KR" sz="2800" dirty="0" smtClean="0">
                <a:solidFill>
                  <a:srgbClr val="002060"/>
                </a:solidFill>
                <a:ea typeface="문체부 제목 돋음체" pitchFamily="49" charset="-127"/>
                <a:sym typeface="Wingdings" pitchFamily="2" charset="2"/>
              </a:rPr>
              <a:t> </a:t>
            </a:r>
            <a:r>
              <a:rPr lang="ko-KR" altLang="en-US" sz="2800" dirty="0" smtClean="0">
                <a:solidFill>
                  <a:srgbClr val="002060"/>
                </a:solidFill>
                <a:ea typeface="문체부 제목 돋음체" pitchFamily="49" charset="-127"/>
                <a:sym typeface="Wingdings" pitchFamily="2" charset="2"/>
              </a:rPr>
              <a:t>개선전략을 </a:t>
            </a:r>
            <a:r>
              <a:rPr lang="ko-KR" altLang="en-US" sz="2800" dirty="0">
                <a:solidFill>
                  <a:srgbClr val="002060"/>
                </a:solidFill>
                <a:ea typeface="문체부 제목 돋음체" pitchFamily="49" charset="-127"/>
                <a:sym typeface="Wingdings" pitchFamily="2" charset="2"/>
              </a:rPr>
              <a:t>구상하는 지침으로 활용</a:t>
            </a:r>
            <a:endParaRPr lang="en-US" altLang="ko-KR" sz="2800" dirty="0">
              <a:solidFill>
                <a:srgbClr val="002060"/>
              </a:solidFill>
              <a:ea typeface="문체부 제목 돋음체" pitchFamily="49" charset="-127"/>
              <a:sym typeface="Wingdings" pitchFamily="2" charset="2"/>
            </a:endParaRPr>
          </a:p>
          <a:p>
            <a:pPr marL="285750" indent="-285750" algn="just">
              <a:buFont typeface="Wingdings" pitchFamily="2" charset="2"/>
              <a:buChar char="Ø"/>
            </a:pPr>
            <a:endParaRPr lang="en-US" altLang="ko-KR" sz="2800" dirty="0" smtClean="0">
              <a:solidFill>
                <a:srgbClr val="002060"/>
              </a:solidFill>
              <a:ea typeface="문체부 제목 돋음체" pitchFamily="49" charset="-127"/>
              <a:sym typeface="Wingdings" pitchFamily="2" charset="2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ko-KR" altLang="en-US" sz="2800" dirty="0" smtClean="0">
                <a:solidFill>
                  <a:srgbClr val="002060"/>
                </a:solidFill>
                <a:ea typeface="문체부 제목 돋음체" pitchFamily="49" charset="-127"/>
                <a:sym typeface="Wingdings" pitchFamily="2" charset="2"/>
              </a:rPr>
              <a:t>낮게 </a:t>
            </a:r>
            <a:r>
              <a:rPr lang="ko-KR" altLang="en-US" sz="2800" dirty="0">
                <a:solidFill>
                  <a:srgbClr val="002060"/>
                </a:solidFill>
                <a:ea typeface="문체부 제목 돋음체" pitchFamily="49" charset="-127"/>
                <a:sym typeface="Wingdings" pitchFamily="2" charset="2"/>
              </a:rPr>
              <a:t>나타난 자아특성을 성장시키는데 초점을 두라 </a:t>
            </a:r>
            <a:endParaRPr lang="en-US" altLang="ko-KR" sz="2800" dirty="0">
              <a:solidFill>
                <a:srgbClr val="002060"/>
              </a:solidFill>
              <a:ea typeface="문체부 제목 돋음체" pitchFamily="49" charset="-127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272744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0"/>
            <a:ext cx="9144000" cy="1340768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40768"/>
          </a:xfr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normAutofit fontScale="90000"/>
          </a:bodyPr>
          <a:lstStyle/>
          <a:p>
            <a:r>
              <a:rPr lang="en-US" altLang="ko-KR" dirty="0" smtClean="0">
                <a:ea typeface="문체부 제목 돋음체" pitchFamily="49" charset="-127"/>
              </a:rPr>
              <a:t/>
            </a:r>
            <a:br>
              <a:rPr lang="en-US" altLang="ko-KR" dirty="0" smtClean="0">
                <a:ea typeface="문체부 제목 돋음체" pitchFamily="49" charset="-127"/>
              </a:rPr>
            </a:br>
            <a:r>
              <a:rPr lang="ko-KR" altLang="en-US" dirty="0" smtClean="0">
                <a:ea typeface="문체부 제목 돋음체" pitchFamily="49" charset="-127"/>
              </a:rPr>
              <a:t>교류분석 </a:t>
            </a:r>
            <a:r>
              <a:rPr lang="ko-KR" altLang="en-US" dirty="0">
                <a:ea typeface="문체부 제목 돋음체" pitchFamily="49" charset="-127"/>
              </a:rPr>
              <a:t>이론 </a:t>
            </a:r>
            <a:r>
              <a:rPr lang="en-US" altLang="ko-KR" dirty="0">
                <a:ea typeface="문체부 제목 돋음체" pitchFamily="49" charset="-127"/>
              </a:rPr>
              <a:t> </a:t>
            </a:r>
            <a:br>
              <a:rPr lang="en-US" altLang="ko-KR" dirty="0">
                <a:ea typeface="문체부 제목 돋음체" pitchFamily="49" charset="-127"/>
              </a:rPr>
            </a:br>
            <a:r>
              <a:rPr lang="ko-KR" altLang="en-US" sz="3100" dirty="0">
                <a:ea typeface="문체부 제목 돋음체" pitchFamily="49" charset="-127"/>
              </a:rPr>
              <a:t>번</a:t>
            </a:r>
            <a:r>
              <a:rPr lang="en-US" altLang="ko-KR" sz="3100" dirty="0">
                <a:ea typeface="문체부 제목 돋음체" pitchFamily="49" charset="-127"/>
              </a:rPr>
              <a:t>(Eric Berne, 1910-1970)</a:t>
            </a:r>
            <a:r>
              <a:rPr lang="ko-KR" altLang="en-US" sz="3100" dirty="0">
                <a:ea typeface="문체부 제목 돋음체" pitchFamily="49" charset="-127"/>
              </a:rPr>
              <a:t/>
            </a:r>
            <a:br>
              <a:rPr lang="ko-KR" altLang="en-US" sz="3100" dirty="0">
                <a:ea typeface="문체부 제목 돋음체" pitchFamily="49" charset="-127"/>
              </a:rPr>
            </a:br>
            <a:endParaRPr lang="ko-KR" altLang="en-US" sz="3100" dirty="0">
              <a:ea typeface="문체부 제목 돋음체" pitchFamily="49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0" y="1346296"/>
            <a:ext cx="8928992" cy="53285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 latinLnBrk="0"/>
            <a:r>
              <a:rPr lang="ko-KR" altLang="en-US" sz="2800" b="1" u="sng" dirty="0" smtClean="0">
                <a:solidFill>
                  <a:srgbClr val="002060"/>
                </a:solidFill>
              </a:rPr>
              <a:t>어떤 </a:t>
            </a:r>
            <a:r>
              <a:rPr lang="ko-KR" altLang="en-US" sz="2800" b="1" u="sng" dirty="0">
                <a:solidFill>
                  <a:srgbClr val="002060"/>
                </a:solidFill>
              </a:rPr>
              <a:t>상태로 반응하는가 </a:t>
            </a:r>
            <a:r>
              <a:rPr lang="en-US" altLang="ko-KR" sz="2800" b="1" u="sng" dirty="0" smtClean="0">
                <a:solidFill>
                  <a:srgbClr val="002060"/>
                </a:solidFill>
              </a:rPr>
              <a:t>?</a:t>
            </a:r>
          </a:p>
          <a:p>
            <a:pPr fontAlgn="base" latinLnBrk="0"/>
            <a:r>
              <a:rPr lang="ko-KR" altLang="en-US" sz="2800" b="1" dirty="0" smtClean="0">
                <a:solidFill>
                  <a:srgbClr val="002060"/>
                </a:solidFill>
              </a:rPr>
              <a:t>주로 </a:t>
            </a:r>
            <a:r>
              <a:rPr lang="ko-KR" altLang="en-US" sz="2800" b="1" dirty="0">
                <a:solidFill>
                  <a:srgbClr val="002060"/>
                </a:solidFill>
              </a:rPr>
              <a:t>자신은 </a:t>
            </a:r>
            <a:r>
              <a:rPr lang="ko-KR" altLang="en-US" sz="2800" b="1" u="sng" dirty="0">
                <a:solidFill>
                  <a:srgbClr val="002060"/>
                </a:solidFill>
              </a:rPr>
              <a:t>어떤 상태일 때가 더 흔한가 </a:t>
            </a:r>
            <a:r>
              <a:rPr lang="en-US" altLang="ko-KR" sz="2800" b="1" u="sng" dirty="0" smtClean="0">
                <a:solidFill>
                  <a:srgbClr val="002060"/>
                </a:solidFill>
              </a:rPr>
              <a:t>?</a:t>
            </a:r>
            <a:r>
              <a:rPr lang="ko-KR" altLang="en-US" sz="2800" b="1" u="sng" dirty="0" smtClean="0">
                <a:solidFill>
                  <a:srgbClr val="002060"/>
                </a:solidFill>
              </a:rPr>
              <a:t>등</a:t>
            </a:r>
            <a:r>
              <a:rPr lang="ko-KR" altLang="en-US" sz="2800" b="1" dirty="0" smtClean="0">
                <a:solidFill>
                  <a:srgbClr val="002060"/>
                </a:solidFill>
              </a:rPr>
              <a:t>을 </a:t>
            </a:r>
            <a:r>
              <a:rPr lang="ko-KR" altLang="en-US" sz="2800" b="1" dirty="0">
                <a:solidFill>
                  <a:srgbClr val="002060"/>
                </a:solidFill>
              </a:rPr>
              <a:t>알아내기 위한 방법으로 </a:t>
            </a:r>
            <a:r>
              <a:rPr lang="ko-KR" altLang="en-US" sz="2800" b="1" u="sng" dirty="0">
                <a:solidFill>
                  <a:srgbClr val="002060"/>
                </a:solidFill>
              </a:rPr>
              <a:t>개발된 </a:t>
            </a:r>
            <a:r>
              <a:rPr lang="ko-KR" altLang="en-US" sz="2800" b="1" dirty="0">
                <a:solidFill>
                  <a:srgbClr val="002060"/>
                </a:solidFill>
              </a:rPr>
              <a:t>것이다</a:t>
            </a:r>
            <a:r>
              <a:rPr lang="en-US" altLang="ko-KR" sz="2800" b="1" dirty="0">
                <a:solidFill>
                  <a:srgbClr val="002060"/>
                </a:solidFill>
              </a:rPr>
              <a:t>. </a:t>
            </a:r>
            <a:endParaRPr lang="ko-KR" altLang="en-US" sz="2800" b="1" dirty="0">
              <a:solidFill>
                <a:srgbClr val="002060"/>
              </a:solidFill>
            </a:endParaRPr>
          </a:p>
          <a:p>
            <a:pPr fontAlgn="base" latinLnBrk="0"/>
            <a:r>
              <a:rPr lang="en-US" altLang="ko-KR" sz="2800" b="1" i="1" u="sng" dirty="0">
                <a:solidFill>
                  <a:srgbClr val="C00000"/>
                </a:solidFill>
              </a:rPr>
              <a:t>5</a:t>
            </a:r>
            <a:r>
              <a:rPr lang="ko-KR" altLang="en-US" sz="2800" b="1" i="1" u="sng" dirty="0">
                <a:solidFill>
                  <a:srgbClr val="C00000"/>
                </a:solidFill>
              </a:rPr>
              <a:t>가지 마음은</a:t>
            </a:r>
            <a:r>
              <a:rPr lang="ko-KR" altLang="en-US" sz="2800" b="1" dirty="0">
                <a:solidFill>
                  <a:srgbClr val="C00000"/>
                </a:solidFill>
              </a:rPr>
              <a:t> </a:t>
            </a:r>
          </a:p>
          <a:p>
            <a:pPr fontAlgn="base" latinLnBrk="0"/>
            <a:r>
              <a:rPr lang="en-US" altLang="ko-KR" sz="2800" b="1" dirty="0">
                <a:solidFill>
                  <a:srgbClr val="002060"/>
                </a:solidFill>
              </a:rPr>
              <a:t>1) </a:t>
            </a:r>
            <a:r>
              <a:rPr lang="ko-KR" altLang="en-US" sz="2800" b="1" dirty="0">
                <a:solidFill>
                  <a:srgbClr val="002060"/>
                </a:solidFill>
              </a:rPr>
              <a:t>비판적인 마음 </a:t>
            </a:r>
            <a:r>
              <a:rPr lang="en-US" altLang="ko-KR" sz="2800" b="1" dirty="0">
                <a:solidFill>
                  <a:srgbClr val="002060"/>
                </a:solidFill>
              </a:rPr>
              <a:t>CP</a:t>
            </a:r>
            <a:r>
              <a:rPr lang="en-US" altLang="ko-KR" sz="2800" dirty="0">
                <a:solidFill>
                  <a:srgbClr val="002060"/>
                </a:solidFill>
              </a:rPr>
              <a:t>, </a:t>
            </a:r>
            <a:endParaRPr lang="ko-KR" altLang="en-US" sz="2800" dirty="0">
              <a:solidFill>
                <a:srgbClr val="002060"/>
              </a:solidFill>
            </a:endParaRPr>
          </a:p>
          <a:p>
            <a:pPr fontAlgn="base" latinLnBrk="0"/>
            <a:r>
              <a:rPr lang="en-US" altLang="ko-KR" sz="2800" b="1" dirty="0">
                <a:solidFill>
                  <a:srgbClr val="002060"/>
                </a:solidFill>
              </a:rPr>
              <a:t>2) </a:t>
            </a:r>
            <a:r>
              <a:rPr lang="ko-KR" altLang="en-US" sz="2800" b="1" dirty="0">
                <a:solidFill>
                  <a:srgbClr val="002060"/>
                </a:solidFill>
              </a:rPr>
              <a:t>용서하는 마음 </a:t>
            </a:r>
            <a:r>
              <a:rPr lang="en-US" altLang="ko-KR" sz="2800" b="1" dirty="0">
                <a:solidFill>
                  <a:srgbClr val="002060"/>
                </a:solidFill>
              </a:rPr>
              <a:t>NP</a:t>
            </a:r>
            <a:r>
              <a:rPr lang="en-US" altLang="ko-KR" sz="2800" dirty="0">
                <a:solidFill>
                  <a:srgbClr val="002060"/>
                </a:solidFill>
              </a:rPr>
              <a:t>, </a:t>
            </a:r>
            <a:endParaRPr lang="ko-KR" altLang="en-US" sz="2800" dirty="0">
              <a:solidFill>
                <a:srgbClr val="002060"/>
              </a:solidFill>
            </a:endParaRPr>
          </a:p>
          <a:p>
            <a:pPr fontAlgn="base" latinLnBrk="0"/>
            <a:r>
              <a:rPr lang="en-US" altLang="ko-KR" sz="2800" b="1" dirty="0">
                <a:solidFill>
                  <a:srgbClr val="002060"/>
                </a:solidFill>
              </a:rPr>
              <a:t>3) </a:t>
            </a:r>
            <a:r>
              <a:rPr lang="ko-KR" altLang="en-US" sz="2800" b="1" dirty="0">
                <a:solidFill>
                  <a:srgbClr val="002060"/>
                </a:solidFill>
              </a:rPr>
              <a:t>부모의 마음 </a:t>
            </a:r>
            <a:r>
              <a:rPr lang="en-US" altLang="ko-KR" sz="2800" b="1" dirty="0">
                <a:solidFill>
                  <a:srgbClr val="002060"/>
                </a:solidFill>
              </a:rPr>
              <a:t>A,</a:t>
            </a:r>
            <a:r>
              <a:rPr lang="ko-KR" altLang="en-US" sz="2800" dirty="0">
                <a:solidFill>
                  <a:srgbClr val="002060"/>
                </a:solidFill>
              </a:rPr>
              <a:t> </a:t>
            </a:r>
          </a:p>
          <a:p>
            <a:pPr fontAlgn="base" latinLnBrk="0"/>
            <a:r>
              <a:rPr lang="en-US" altLang="ko-KR" sz="2800" b="1" dirty="0">
                <a:solidFill>
                  <a:srgbClr val="002060"/>
                </a:solidFill>
              </a:rPr>
              <a:t>4) </a:t>
            </a:r>
            <a:r>
              <a:rPr lang="ko-KR" altLang="en-US" sz="2800" b="1" dirty="0">
                <a:solidFill>
                  <a:srgbClr val="002060"/>
                </a:solidFill>
              </a:rPr>
              <a:t>자유로운 어린이 마음 </a:t>
            </a:r>
            <a:r>
              <a:rPr lang="en-US" altLang="ko-KR" sz="2800" b="1" dirty="0">
                <a:solidFill>
                  <a:srgbClr val="002060"/>
                </a:solidFill>
              </a:rPr>
              <a:t>FC, </a:t>
            </a:r>
            <a:endParaRPr lang="ko-KR" altLang="en-US" sz="2800" b="1" dirty="0">
              <a:solidFill>
                <a:srgbClr val="002060"/>
              </a:solidFill>
            </a:endParaRPr>
          </a:p>
          <a:p>
            <a:pPr fontAlgn="base" latinLnBrk="0"/>
            <a:r>
              <a:rPr lang="en-US" altLang="ko-KR" sz="2800" b="1" dirty="0">
                <a:solidFill>
                  <a:srgbClr val="002060"/>
                </a:solidFill>
              </a:rPr>
              <a:t>5) </a:t>
            </a:r>
            <a:r>
              <a:rPr lang="ko-KR" altLang="en-US" sz="2800" b="1" dirty="0">
                <a:solidFill>
                  <a:srgbClr val="002060"/>
                </a:solidFill>
              </a:rPr>
              <a:t>순응하는 마음 </a:t>
            </a:r>
            <a:r>
              <a:rPr lang="en-US" altLang="ko-KR" sz="2800" b="1" dirty="0">
                <a:solidFill>
                  <a:srgbClr val="002060"/>
                </a:solidFill>
              </a:rPr>
              <a:t>AC</a:t>
            </a:r>
            <a:r>
              <a:rPr lang="ko-KR" altLang="en-US" sz="2800" dirty="0">
                <a:solidFill>
                  <a:srgbClr val="002060"/>
                </a:solidFill>
              </a:rPr>
              <a:t> 이다</a:t>
            </a:r>
            <a:r>
              <a:rPr lang="en-US" altLang="ko-KR" sz="2800" dirty="0">
                <a:solidFill>
                  <a:srgbClr val="002060"/>
                </a:solidFill>
              </a:rPr>
              <a:t>. </a:t>
            </a:r>
            <a:endParaRPr lang="ko-KR" altLang="en-US" sz="2800" dirty="0">
              <a:solidFill>
                <a:srgbClr val="002060"/>
              </a:solidFill>
            </a:endParaRPr>
          </a:p>
          <a:p>
            <a:pPr fontAlgn="base" latinLnBrk="0"/>
            <a:r>
              <a:rPr lang="ko-KR" altLang="en-US" sz="2800" dirty="0">
                <a:solidFill>
                  <a:srgbClr val="002060"/>
                </a:solidFill>
              </a:rPr>
              <a:t>이 다섯 가지 마음의 </a:t>
            </a:r>
            <a:r>
              <a:rPr lang="ko-KR" altLang="en-US" sz="2800" b="1" u="sng" dirty="0">
                <a:solidFill>
                  <a:srgbClr val="C00000"/>
                </a:solidFill>
              </a:rPr>
              <a:t>비율이</a:t>
            </a:r>
            <a:r>
              <a:rPr lang="ko-KR" altLang="en-US" sz="2800" u="sng" dirty="0">
                <a:solidFill>
                  <a:srgbClr val="C00000"/>
                </a:solidFill>
              </a:rPr>
              <a:t> </a:t>
            </a:r>
            <a:r>
              <a:rPr lang="ko-KR" altLang="en-US" sz="2800" b="1" u="sng" dirty="0">
                <a:solidFill>
                  <a:srgbClr val="C00000"/>
                </a:solidFill>
              </a:rPr>
              <a:t>개인의 성격과 행동을 결정</a:t>
            </a:r>
            <a:r>
              <a:rPr lang="ko-KR" altLang="en-US" sz="2800" b="1" dirty="0">
                <a:solidFill>
                  <a:srgbClr val="002060"/>
                </a:solidFill>
              </a:rPr>
              <a:t>한다고 한다</a:t>
            </a:r>
            <a:endParaRPr lang="ko-KR" altLang="en-US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994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0"/>
            <a:ext cx="9144000" cy="1340768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40768"/>
          </a:xfrm>
          <a:solidFill>
            <a:schemeClr val="accent3">
              <a:lumMod val="60000"/>
              <a:lumOff val="40000"/>
            </a:schemeClr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normAutofit/>
          </a:bodyPr>
          <a:lstStyle/>
          <a:p>
            <a:r>
              <a:rPr lang="ko-KR" altLang="en-US" sz="3600" dirty="0" smtClean="0">
                <a:ea typeface="문체부 제목 돋음체" pitchFamily="49" charset="-127"/>
              </a:rPr>
              <a:t>자아상태에 따른 행동특성</a:t>
            </a:r>
            <a:endParaRPr lang="ko-KR" altLang="en-US" sz="3600" dirty="0">
              <a:ea typeface="문체부 제목 돋음체" pitchFamily="49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679083"/>
              </p:ext>
            </p:extLst>
          </p:nvPr>
        </p:nvGraphicFramePr>
        <p:xfrm>
          <a:off x="107504" y="1628801"/>
          <a:ext cx="8676964" cy="514762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987824"/>
                <a:gridCol w="1728192"/>
                <a:gridCol w="3960948"/>
              </a:tblGrid>
              <a:tr h="889075">
                <a:tc>
                  <a:txBody>
                    <a:bodyPr/>
                    <a:lstStyle/>
                    <a:p>
                      <a:pPr algn="ctr" latinLnBrk="1"/>
                      <a:endParaRPr lang="en-US" altLang="ko-KR" dirty="0" smtClean="0"/>
                    </a:p>
                    <a:p>
                      <a:pPr algn="ctr" latinLnBrk="1"/>
                      <a:r>
                        <a:rPr lang="ko-KR" altLang="en-US" dirty="0" smtClean="0"/>
                        <a:t>부정적 측면</a:t>
                      </a:r>
                      <a:endParaRPr lang="ko-KR" altLang="en-US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dirty="0" smtClean="0"/>
                    </a:p>
                    <a:p>
                      <a:pPr algn="ctr" latinLnBrk="1"/>
                      <a:r>
                        <a:rPr lang="ko-KR" altLang="en-US" dirty="0" smtClean="0"/>
                        <a:t>자아상태</a:t>
                      </a:r>
                      <a:endParaRPr lang="ko-KR" altLang="en-US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dirty="0" smtClean="0"/>
                    </a:p>
                    <a:p>
                      <a:pPr algn="ctr" latinLnBrk="1"/>
                      <a:r>
                        <a:rPr lang="ko-KR" altLang="en-US" dirty="0" smtClean="0"/>
                        <a:t>긍정적 측면</a:t>
                      </a:r>
                      <a:endParaRPr lang="ko-KR" altLang="en-US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</a:tr>
              <a:tr h="134317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000" dirty="0" smtClean="0"/>
                        <a:t>권위적</a:t>
                      </a:r>
                      <a:r>
                        <a:rPr lang="en-US" altLang="ko-KR" sz="2000" dirty="0" smtClean="0"/>
                        <a:t>,</a:t>
                      </a:r>
                      <a:r>
                        <a:rPr lang="ko-KR" altLang="en-US" sz="2000" dirty="0" smtClean="0"/>
                        <a:t>강압적</a:t>
                      </a:r>
                      <a:r>
                        <a:rPr lang="en-US" altLang="ko-KR" sz="2000" dirty="0" smtClean="0"/>
                        <a:t>,</a:t>
                      </a:r>
                      <a:r>
                        <a:rPr lang="ko-KR" altLang="en-US" sz="2000" dirty="0" smtClean="0"/>
                        <a:t>독선적</a:t>
                      </a:r>
                      <a:r>
                        <a:rPr lang="en-US" altLang="ko-KR" sz="2000" dirty="0" smtClean="0"/>
                        <a:t>,</a:t>
                      </a:r>
                      <a:r>
                        <a:rPr lang="ko-KR" altLang="en-US" sz="2000" dirty="0" smtClean="0"/>
                        <a:t>비판적</a:t>
                      </a:r>
                      <a:r>
                        <a:rPr lang="en-US" altLang="ko-KR" sz="2000" dirty="0" smtClean="0"/>
                        <a:t>,</a:t>
                      </a:r>
                      <a:r>
                        <a:rPr lang="ko-KR" altLang="en-US" sz="2000" dirty="0" smtClean="0"/>
                        <a:t>강한 선입견</a:t>
                      </a:r>
                      <a:endParaRPr lang="ko-KR" altLang="en-US" sz="2000" dirty="0">
                        <a:ea typeface="문체부 제목 돋음체" pitchFamily="49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000" b="1" dirty="0" smtClean="0">
                          <a:solidFill>
                            <a:srgbClr val="7030A0"/>
                          </a:solidFill>
                        </a:rPr>
                        <a:t>CP(Critical parent) </a:t>
                      </a:r>
                    </a:p>
                    <a:p>
                      <a:pPr latinLnBrk="1"/>
                      <a:r>
                        <a:rPr lang="en-US" altLang="ko-KR" sz="2000" dirty="0" smtClean="0"/>
                        <a:t> </a:t>
                      </a:r>
                      <a:r>
                        <a:rPr lang="ko-KR" altLang="en-US" sz="2000" dirty="0" smtClean="0"/>
                        <a:t>통제적 부모</a:t>
                      </a:r>
                      <a:endParaRPr lang="ko-KR" altLang="en-US" sz="2000" dirty="0">
                        <a:ea typeface="문체부 제목 돋음체" pitchFamily="49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000" dirty="0" smtClean="0"/>
                        <a:t>도덕과 전통유지</a:t>
                      </a:r>
                      <a:r>
                        <a:rPr lang="en-US" altLang="ko-KR" sz="2000" dirty="0" smtClean="0"/>
                        <a:t>.</a:t>
                      </a:r>
                      <a:r>
                        <a:rPr lang="ko-KR" altLang="en-US" sz="2000" dirty="0" smtClean="0"/>
                        <a:t>규범과 이상추구</a:t>
                      </a:r>
                      <a:r>
                        <a:rPr lang="en-US" altLang="ko-KR" sz="2000" dirty="0" smtClean="0"/>
                        <a:t>,</a:t>
                      </a:r>
                      <a:r>
                        <a:rPr lang="ko-KR" altLang="en-US" sz="2000" dirty="0" smtClean="0"/>
                        <a:t>책임감</a:t>
                      </a:r>
                      <a:r>
                        <a:rPr lang="en-US" altLang="ko-KR" sz="2000" dirty="0" smtClean="0"/>
                        <a:t>,</a:t>
                      </a:r>
                      <a:r>
                        <a:rPr lang="ko-KR" altLang="en-US" sz="2000" dirty="0" err="1" smtClean="0"/>
                        <a:t>준법성</a:t>
                      </a:r>
                      <a:r>
                        <a:rPr lang="en-US" altLang="ko-KR" sz="2000" dirty="0" smtClean="0"/>
                        <a:t>,</a:t>
                      </a:r>
                      <a:r>
                        <a:rPr lang="ko-KR" altLang="en-US" sz="2000" dirty="0" smtClean="0"/>
                        <a:t>권위적 리더</a:t>
                      </a:r>
                      <a:endParaRPr lang="ko-KR" altLang="en-US" sz="2000" dirty="0">
                        <a:ea typeface="문체부 제목 돋음체" pitchFamily="49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</a:tr>
              <a:tr h="1547227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000" dirty="0" smtClean="0"/>
                        <a:t>과보호</a:t>
                      </a:r>
                      <a:r>
                        <a:rPr lang="en-US" altLang="ko-KR" sz="2000" dirty="0" smtClean="0"/>
                        <a:t>.</a:t>
                      </a:r>
                      <a:r>
                        <a:rPr lang="ko-KR" altLang="en-US" sz="2000" dirty="0" smtClean="0"/>
                        <a:t>과 간섭</a:t>
                      </a:r>
                      <a:r>
                        <a:rPr lang="en-US" altLang="ko-KR" sz="2000" dirty="0" smtClean="0"/>
                        <a:t>,</a:t>
                      </a:r>
                      <a:r>
                        <a:rPr lang="ko-KR" altLang="en-US" sz="2000" dirty="0" smtClean="0"/>
                        <a:t>맹목적인 잔소리</a:t>
                      </a:r>
                      <a:r>
                        <a:rPr lang="en-US" altLang="ko-KR" sz="2000" dirty="0" smtClean="0"/>
                        <a:t>,</a:t>
                      </a:r>
                      <a:r>
                        <a:rPr lang="ko-KR" altLang="en-US" sz="2000" dirty="0" smtClean="0"/>
                        <a:t>희생적</a:t>
                      </a:r>
                      <a:r>
                        <a:rPr lang="en-US" altLang="ko-KR" sz="2000" dirty="0" smtClean="0"/>
                        <a:t>,</a:t>
                      </a:r>
                      <a:r>
                        <a:rPr lang="ko-KR" altLang="en-US" sz="2000" dirty="0" smtClean="0"/>
                        <a:t>부하를 의존적으로 </a:t>
                      </a:r>
                      <a:r>
                        <a:rPr lang="ko-KR" altLang="en-US" sz="2000" dirty="0" err="1" smtClean="0"/>
                        <a:t>만듬</a:t>
                      </a:r>
                      <a:endParaRPr lang="ko-KR" altLang="en-US" sz="2000" dirty="0">
                        <a:ea typeface="문체부 제목 돋음체" pitchFamily="49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000" b="1" dirty="0" smtClean="0">
                          <a:solidFill>
                            <a:srgbClr val="7030A0"/>
                          </a:solidFill>
                        </a:rPr>
                        <a:t>NP(Nurturing parent)</a:t>
                      </a:r>
                    </a:p>
                    <a:p>
                      <a:pPr latinLnBrk="1"/>
                      <a:r>
                        <a:rPr lang="ko-KR" altLang="en-US" sz="2000" dirty="0" smtClean="0"/>
                        <a:t> 양육적 부모</a:t>
                      </a:r>
                      <a:endParaRPr lang="en-US" altLang="ko-KR" sz="2000" dirty="0" smtClean="0">
                        <a:ea typeface="문체부 제목 돋음체" pitchFamily="49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000" dirty="0" smtClean="0"/>
                        <a:t>타인의 이해와 배려</a:t>
                      </a:r>
                      <a:r>
                        <a:rPr lang="en-US" altLang="ko-KR" sz="2000" dirty="0" smtClean="0"/>
                        <a:t>,</a:t>
                      </a:r>
                      <a:r>
                        <a:rPr lang="ko-KR" altLang="en-US" sz="2000" dirty="0" smtClean="0"/>
                        <a:t>헌신적</a:t>
                      </a:r>
                      <a:r>
                        <a:rPr lang="en-US" altLang="ko-KR" sz="2000" dirty="0" smtClean="0"/>
                        <a:t>,</a:t>
                      </a:r>
                      <a:r>
                        <a:rPr lang="ko-KR" altLang="en-US" sz="2000" dirty="0" smtClean="0"/>
                        <a:t>온정적</a:t>
                      </a:r>
                      <a:r>
                        <a:rPr lang="en-US" altLang="ko-KR" sz="2000" dirty="0" smtClean="0"/>
                        <a:t>,</a:t>
                      </a:r>
                      <a:r>
                        <a:rPr lang="ko-KR" altLang="en-US" sz="2000" dirty="0" smtClean="0"/>
                        <a:t>격려</a:t>
                      </a:r>
                      <a:r>
                        <a:rPr lang="en-US" altLang="ko-KR" sz="2000" dirty="0" smtClean="0"/>
                        <a:t>,</a:t>
                      </a:r>
                      <a:r>
                        <a:rPr lang="ko-KR" altLang="en-US" sz="2000" dirty="0" smtClean="0"/>
                        <a:t>지원적 인간중심의 리더</a:t>
                      </a:r>
                      <a:endParaRPr lang="ko-KR" altLang="en-US" sz="2000" dirty="0">
                        <a:ea typeface="문체부 제목 돋음체" pitchFamily="49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</a:tr>
              <a:tr h="136815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000" dirty="0" smtClean="0"/>
                        <a:t>인간미결여</a:t>
                      </a:r>
                      <a:r>
                        <a:rPr lang="en-US" altLang="ko-KR" sz="2000" dirty="0" smtClean="0"/>
                        <a:t>,</a:t>
                      </a:r>
                      <a:r>
                        <a:rPr lang="ko-KR" altLang="en-US" sz="2000" dirty="0" smtClean="0"/>
                        <a:t>계산적</a:t>
                      </a:r>
                      <a:r>
                        <a:rPr lang="en-US" altLang="ko-KR" sz="2000" dirty="0" smtClean="0"/>
                        <a:t>,</a:t>
                      </a:r>
                      <a:r>
                        <a:rPr lang="ko-KR" altLang="en-US" sz="2000" dirty="0" smtClean="0"/>
                        <a:t>타산적</a:t>
                      </a:r>
                      <a:r>
                        <a:rPr lang="en-US" altLang="ko-KR" sz="2000" dirty="0" smtClean="0"/>
                        <a:t>,</a:t>
                      </a:r>
                      <a:r>
                        <a:rPr lang="ko-KR" altLang="en-US" sz="2000" dirty="0" smtClean="0"/>
                        <a:t>냉정</a:t>
                      </a:r>
                      <a:r>
                        <a:rPr lang="en-US" altLang="ko-KR" sz="2000" dirty="0" smtClean="0"/>
                        <a:t>,</a:t>
                      </a:r>
                      <a:r>
                        <a:rPr lang="ko-KR" altLang="en-US" sz="2000" dirty="0" smtClean="0"/>
                        <a:t>기계적</a:t>
                      </a:r>
                      <a:endParaRPr lang="ko-KR" altLang="en-US" sz="2000" dirty="0">
                        <a:ea typeface="문체부 제목 돋음체" pitchFamily="49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000" b="1" dirty="0" smtClean="0">
                          <a:solidFill>
                            <a:srgbClr val="7030A0"/>
                          </a:solidFill>
                        </a:rPr>
                        <a:t>A(Adult)</a:t>
                      </a:r>
                      <a:r>
                        <a:rPr lang="en-US" altLang="ko-KR" sz="2000" baseline="0" dirty="0" smtClean="0"/>
                        <a:t> </a:t>
                      </a:r>
                      <a:r>
                        <a:rPr lang="ko-KR" altLang="en-US" sz="2000" baseline="0" dirty="0" smtClean="0"/>
                        <a:t>성인 </a:t>
                      </a:r>
                      <a:endParaRPr lang="ko-KR" altLang="en-US" sz="2000" dirty="0">
                        <a:ea typeface="문체부 제목 돋음체" pitchFamily="49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000" dirty="0" smtClean="0"/>
                        <a:t>이론적</a:t>
                      </a:r>
                      <a:r>
                        <a:rPr lang="en-US" altLang="ko-KR" sz="2000" dirty="0" smtClean="0"/>
                        <a:t>.</a:t>
                      </a:r>
                      <a:r>
                        <a:rPr lang="ko-KR" altLang="en-US" sz="2000" dirty="0" smtClean="0"/>
                        <a:t>이성적</a:t>
                      </a:r>
                      <a:r>
                        <a:rPr lang="en-US" altLang="ko-KR" sz="2000" dirty="0" smtClean="0"/>
                        <a:t>,</a:t>
                      </a:r>
                      <a:r>
                        <a:rPr lang="ko-KR" altLang="en-US" sz="2000" dirty="0" smtClean="0"/>
                        <a:t>객관적</a:t>
                      </a:r>
                      <a:r>
                        <a:rPr lang="en-US" altLang="ko-KR" sz="2000" dirty="0" smtClean="0"/>
                        <a:t>,</a:t>
                      </a:r>
                      <a:r>
                        <a:rPr lang="ko-KR" altLang="en-US" sz="2000" dirty="0" smtClean="0"/>
                        <a:t>현실지향적</a:t>
                      </a:r>
                      <a:r>
                        <a:rPr lang="en-US" altLang="ko-KR" sz="2000" dirty="0" smtClean="0"/>
                        <a:t>,</a:t>
                      </a:r>
                      <a:r>
                        <a:rPr lang="ko-KR" altLang="en-US" sz="2000" dirty="0" smtClean="0"/>
                        <a:t>과제중심의 합리적 리더</a:t>
                      </a:r>
                      <a:endParaRPr lang="ko-KR" altLang="en-US" sz="2000" dirty="0">
                        <a:ea typeface="문체부 제목 돋음체" pitchFamily="49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8479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0"/>
            <a:ext cx="9144000" cy="1340768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40768"/>
          </a:xfr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normAutofit/>
          </a:bodyPr>
          <a:lstStyle/>
          <a:p>
            <a:r>
              <a:rPr lang="ko-KR" altLang="en-US" sz="3600" dirty="0" smtClean="0">
                <a:ea typeface="문체부 제목 돋음체" pitchFamily="49" charset="-127"/>
              </a:rPr>
              <a:t>자아상태에 따른 행동특성</a:t>
            </a:r>
            <a:endParaRPr lang="ko-KR" altLang="en-US" sz="3600" dirty="0">
              <a:ea typeface="문체부 제목 돋음체" pitchFamily="49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6552435"/>
              </p:ext>
            </p:extLst>
          </p:nvPr>
        </p:nvGraphicFramePr>
        <p:xfrm>
          <a:off x="120456" y="1772817"/>
          <a:ext cx="8856984" cy="409845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011384"/>
                <a:gridCol w="1944216"/>
                <a:gridCol w="3901384"/>
              </a:tblGrid>
              <a:tr h="797808">
                <a:tc>
                  <a:txBody>
                    <a:bodyPr/>
                    <a:lstStyle/>
                    <a:p>
                      <a:pPr algn="ctr" latinLnBrk="1"/>
                      <a:endParaRPr lang="en-US" altLang="ko-KR" dirty="0" smtClean="0"/>
                    </a:p>
                    <a:p>
                      <a:pPr algn="ctr" latinLnBrk="1"/>
                      <a:r>
                        <a:rPr lang="ko-KR" altLang="en-US" dirty="0" smtClean="0"/>
                        <a:t>부정적 측면</a:t>
                      </a:r>
                      <a:endParaRPr lang="ko-KR" altLang="en-US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dirty="0" smtClean="0"/>
                    </a:p>
                    <a:p>
                      <a:pPr algn="ctr" latinLnBrk="1"/>
                      <a:r>
                        <a:rPr lang="ko-KR" altLang="en-US" dirty="0" smtClean="0"/>
                        <a:t>자아상태</a:t>
                      </a:r>
                      <a:endParaRPr lang="ko-KR" altLang="en-US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dirty="0" smtClean="0"/>
                    </a:p>
                    <a:p>
                      <a:pPr algn="ctr" latinLnBrk="1"/>
                      <a:r>
                        <a:rPr lang="ko-KR" altLang="en-US" dirty="0" smtClean="0"/>
                        <a:t>긍정적 측면</a:t>
                      </a:r>
                      <a:endParaRPr lang="ko-KR" altLang="en-US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</a:tr>
              <a:tr h="1316527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000" dirty="0" smtClean="0"/>
                        <a:t>반항</a:t>
                      </a:r>
                      <a:r>
                        <a:rPr lang="en-US" altLang="ko-KR" sz="2000" dirty="0" smtClean="0"/>
                        <a:t>, </a:t>
                      </a:r>
                      <a:r>
                        <a:rPr lang="ko-KR" altLang="en-US" sz="2000" dirty="0" smtClean="0"/>
                        <a:t>공격적</a:t>
                      </a:r>
                      <a:r>
                        <a:rPr lang="en-US" altLang="ko-KR" sz="2000" dirty="0" smtClean="0"/>
                        <a:t>,</a:t>
                      </a:r>
                      <a:r>
                        <a:rPr lang="ko-KR" altLang="en-US" sz="2000" dirty="0" smtClean="0"/>
                        <a:t>자유분방함</a:t>
                      </a:r>
                      <a:r>
                        <a:rPr lang="en-US" altLang="ko-KR" sz="2000" dirty="0" smtClean="0"/>
                        <a:t>,</a:t>
                      </a:r>
                      <a:r>
                        <a:rPr lang="ko-KR" altLang="en-US" sz="2000" dirty="0" smtClean="0"/>
                        <a:t>자가중심</a:t>
                      </a:r>
                      <a:r>
                        <a:rPr lang="en-US" altLang="ko-KR" sz="2000" dirty="0" smtClean="0"/>
                        <a:t>,</a:t>
                      </a:r>
                      <a:r>
                        <a:rPr lang="ko-KR" altLang="en-US" sz="2000" dirty="0" smtClean="0"/>
                        <a:t>충동적</a:t>
                      </a:r>
                      <a:r>
                        <a:rPr lang="en-US" altLang="ko-KR" sz="2000" dirty="0" smtClean="0"/>
                        <a:t>,</a:t>
                      </a:r>
                      <a:r>
                        <a:rPr lang="ko-KR" altLang="en-US" sz="2000" dirty="0" smtClean="0"/>
                        <a:t>공포</a:t>
                      </a:r>
                      <a:endParaRPr lang="ko-KR" altLang="en-US" sz="2000" dirty="0">
                        <a:ea typeface="문체부 제목 돋음체" pitchFamily="49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000" b="1" dirty="0" smtClean="0">
                          <a:solidFill>
                            <a:srgbClr val="7030A0"/>
                          </a:solidFill>
                        </a:rPr>
                        <a:t>FC(Free Child) </a:t>
                      </a:r>
                    </a:p>
                    <a:p>
                      <a:pPr latinLnBrk="1"/>
                      <a:r>
                        <a:rPr lang="ko-KR" altLang="en-US" sz="2000" dirty="0" smtClean="0"/>
                        <a:t>자유로운 아동</a:t>
                      </a:r>
                      <a:endParaRPr lang="ko-KR" altLang="en-US" sz="2000" dirty="0">
                        <a:ea typeface="문체부 제목 돋음체" pitchFamily="49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000" dirty="0" smtClean="0"/>
                        <a:t>풍부한 감정표현</a:t>
                      </a:r>
                      <a:r>
                        <a:rPr lang="en-US" altLang="ko-KR" sz="2000" dirty="0" smtClean="0"/>
                        <a:t>,</a:t>
                      </a:r>
                      <a:r>
                        <a:rPr lang="ko-KR" altLang="en-US" sz="2000" dirty="0" smtClean="0"/>
                        <a:t>적극적</a:t>
                      </a:r>
                      <a:r>
                        <a:rPr lang="en-US" altLang="ko-KR" sz="2000" dirty="0" smtClean="0"/>
                        <a:t>,</a:t>
                      </a:r>
                      <a:r>
                        <a:rPr lang="ko-KR" altLang="en-US" sz="2000" dirty="0" smtClean="0"/>
                        <a:t>자발적</a:t>
                      </a:r>
                      <a:r>
                        <a:rPr lang="en-US" altLang="ko-KR" sz="2000" dirty="0" smtClean="0"/>
                        <a:t>,</a:t>
                      </a:r>
                      <a:r>
                        <a:rPr lang="ko-KR" altLang="en-US" sz="2000" dirty="0" smtClean="0"/>
                        <a:t>호기심과 창의성</a:t>
                      </a:r>
                      <a:r>
                        <a:rPr lang="en-US" altLang="ko-KR" sz="2000" dirty="0" smtClean="0"/>
                        <a:t>,</a:t>
                      </a:r>
                      <a:r>
                        <a:rPr lang="ko-KR" altLang="en-US" sz="2000" dirty="0" smtClean="0"/>
                        <a:t>솔직함</a:t>
                      </a:r>
                      <a:r>
                        <a:rPr lang="en-US" altLang="ko-KR" sz="2000" dirty="0" smtClean="0"/>
                        <a:t>,</a:t>
                      </a:r>
                      <a:r>
                        <a:rPr lang="ko-KR" altLang="en-US" sz="2000" dirty="0" smtClean="0"/>
                        <a:t>낙천적</a:t>
                      </a:r>
                      <a:endParaRPr lang="ko-KR" altLang="en-US" sz="2000" dirty="0">
                        <a:ea typeface="문체부 제목 돋음체" pitchFamily="49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</a:tr>
              <a:tr h="198411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000" dirty="0" smtClean="0"/>
                        <a:t>우유부단</a:t>
                      </a:r>
                      <a:r>
                        <a:rPr lang="en-US" altLang="ko-KR" sz="2000" dirty="0" smtClean="0"/>
                        <a:t>,</a:t>
                      </a:r>
                      <a:r>
                        <a:rPr lang="ko-KR" altLang="en-US" sz="2000" dirty="0" smtClean="0"/>
                        <a:t>무비판</a:t>
                      </a:r>
                      <a:r>
                        <a:rPr lang="en-US" altLang="ko-KR" sz="2000" dirty="0" smtClean="0"/>
                        <a:t>,</a:t>
                      </a:r>
                      <a:r>
                        <a:rPr lang="ko-KR" altLang="en-US" sz="2000" dirty="0" smtClean="0"/>
                        <a:t>폐쇄적</a:t>
                      </a:r>
                      <a:r>
                        <a:rPr lang="en-US" altLang="ko-KR" sz="2000" dirty="0" smtClean="0"/>
                        <a:t>,</a:t>
                      </a:r>
                      <a:r>
                        <a:rPr lang="ko-KR" altLang="en-US" sz="2000" dirty="0" smtClean="0"/>
                        <a:t>의존적 과민</a:t>
                      </a:r>
                      <a:r>
                        <a:rPr lang="en-US" altLang="ko-KR" sz="2000" dirty="0" smtClean="0"/>
                        <a:t>,</a:t>
                      </a:r>
                      <a:r>
                        <a:rPr lang="ko-KR" altLang="en-US" sz="2000" dirty="0" smtClean="0"/>
                        <a:t>소심</a:t>
                      </a:r>
                      <a:r>
                        <a:rPr lang="en-US" altLang="ko-KR" sz="2000" dirty="0" smtClean="0"/>
                        <a:t>,</a:t>
                      </a:r>
                      <a:r>
                        <a:rPr lang="ko-KR" altLang="en-US" sz="2000" dirty="0" smtClean="0"/>
                        <a:t>감정의 억제 </a:t>
                      </a:r>
                      <a:endParaRPr lang="ko-KR" altLang="en-US" sz="2000" dirty="0">
                        <a:ea typeface="문체부 제목 돋음체" pitchFamily="49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000" b="1" dirty="0" smtClean="0">
                          <a:solidFill>
                            <a:srgbClr val="7030A0"/>
                          </a:solidFill>
                        </a:rPr>
                        <a:t>AC(Adaptive Child)</a:t>
                      </a:r>
                    </a:p>
                    <a:p>
                      <a:pPr latinLnBrk="1"/>
                      <a:r>
                        <a:rPr lang="ko-KR" altLang="en-US" sz="2000" dirty="0" smtClean="0"/>
                        <a:t>순응적 아동</a:t>
                      </a:r>
                      <a:endParaRPr lang="ko-KR" altLang="en-US" sz="2000" dirty="0">
                        <a:ea typeface="문체부 제목 돋음체" pitchFamily="49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000" dirty="0" smtClean="0"/>
                        <a:t>감정통제</a:t>
                      </a:r>
                      <a:r>
                        <a:rPr lang="en-US" altLang="ko-KR" sz="2000" dirty="0" smtClean="0"/>
                        <a:t>,</a:t>
                      </a:r>
                      <a:r>
                        <a:rPr lang="ko-KR" altLang="en-US" sz="2000" dirty="0" smtClean="0"/>
                        <a:t>적응</a:t>
                      </a:r>
                      <a:r>
                        <a:rPr lang="en-US" altLang="ko-KR" sz="2000" dirty="0" smtClean="0"/>
                        <a:t>,</a:t>
                      </a:r>
                      <a:r>
                        <a:rPr lang="ko-KR" altLang="en-US" sz="2000" dirty="0" smtClean="0"/>
                        <a:t>타협</a:t>
                      </a:r>
                      <a:r>
                        <a:rPr lang="en-US" altLang="ko-KR" sz="2000" dirty="0" smtClean="0"/>
                        <a:t>,</a:t>
                      </a:r>
                      <a:r>
                        <a:rPr lang="ko-KR" altLang="en-US" sz="2000" dirty="0" smtClean="0"/>
                        <a:t>겸손</a:t>
                      </a:r>
                      <a:r>
                        <a:rPr lang="en-US" altLang="ko-KR" sz="2000" dirty="0" smtClean="0"/>
                        <a:t>,</a:t>
                      </a:r>
                      <a:r>
                        <a:rPr lang="ko-KR" altLang="en-US" sz="2000" dirty="0" smtClean="0"/>
                        <a:t>양보</a:t>
                      </a:r>
                      <a:r>
                        <a:rPr lang="en-US" altLang="ko-KR" sz="2000" dirty="0" smtClean="0"/>
                        <a:t>,</a:t>
                      </a:r>
                      <a:r>
                        <a:rPr lang="ko-KR" altLang="en-US" sz="2000" dirty="0" smtClean="0"/>
                        <a:t>착함</a:t>
                      </a:r>
                      <a:endParaRPr lang="ko-KR" altLang="en-US" sz="2000" dirty="0">
                        <a:ea typeface="문체부 제목 돋음체" pitchFamily="49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7739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0"/>
            <a:ext cx="9144000" cy="1340768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40768"/>
          </a:xfrm>
          <a:solidFill>
            <a:schemeClr val="accent3">
              <a:lumMod val="60000"/>
              <a:lumOff val="40000"/>
            </a:schemeClr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normAutofit/>
          </a:bodyPr>
          <a:lstStyle/>
          <a:p>
            <a:r>
              <a:rPr lang="ko-KR" altLang="en-US" sz="3600" dirty="0" smtClean="0">
                <a:ea typeface="문체부 제목 돋음체" pitchFamily="49" charset="-127"/>
              </a:rPr>
              <a:t>자아상태에 따른 리더의 의사소통</a:t>
            </a:r>
            <a:endParaRPr lang="ko-KR" altLang="en-US" sz="3600" dirty="0">
              <a:ea typeface="문체부 제목 돋음체" pitchFamily="49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0" y="1556792"/>
            <a:ext cx="9144000" cy="53012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Ø"/>
            </a:pPr>
            <a:endParaRPr lang="en-US" altLang="ko-KR" sz="2000" dirty="0" smtClean="0">
              <a:solidFill>
                <a:srgbClr val="C0000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en-US" altLang="ko-KR" sz="2000" dirty="0">
              <a:solidFill>
                <a:srgbClr val="C0000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en-US" altLang="ko-KR" sz="2000" dirty="0" smtClean="0">
              <a:solidFill>
                <a:srgbClr val="C0000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en-US" altLang="ko-KR" sz="2000" dirty="0">
              <a:solidFill>
                <a:srgbClr val="C0000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ko-KR" altLang="en-US" sz="2800" dirty="0" smtClean="0">
                <a:solidFill>
                  <a:srgbClr val="002060"/>
                </a:solidFill>
                <a:ea typeface="문체부 제목 돋음체" pitchFamily="49" charset="-127"/>
              </a:rPr>
              <a:t>비판적 </a:t>
            </a:r>
            <a:r>
              <a:rPr lang="ko-KR" altLang="en-US" sz="2800" dirty="0" err="1" smtClean="0">
                <a:solidFill>
                  <a:srgbClr val="002060"/>
                </a:solidFill>
                <a:ea typeface="문체부 제목 돋음체" pitchFamily="49" charset="-127"/>
              </a:rPr>
              <a:t>부모형</a:t>
            </a:r>
            <a:r>
              <a:rPr lang="en-US" altLang="ko-KR" sz="2800" dirty="0" smtClean="0">
                <a:solidFill>
                  <a:srgbClr val="002060"/>
                </a:solidFill>
                <a:ea typeface="문체부 제목 돋음체" pitchFamily="49" charset="-127"/>
              </a:rPr>
              <a:t>(CP) </a:t>
            </a:r>
            <a:r>
              <a:rPr lang="en-US" altLang="ko-KR" sz="2000" dirty="0" smtClean="0">
                <a:solidFill>
                  <a:srgbClr val="C00000"/>
                </a:solidFill>
                <a:ea typeface="문체부 제목 돋음체" pitchFamily="49" charset="-127"/>
              </a:rPr>
              <a:t>: </a:t>
            </a:r>
            <a:r>
              <a:rPr lang="ko-KR" altLang="en-US" sz="2000" dirty="0" smtClean="0">
                <a:solidFill>
                  <a:srgbClr val="C00000"/>
                </a:solidFill>
                <a:ea typeface="문체부 제목 돋음체" pitchFamily="49" charset="-127"/>
              </a:rPr>
              <a:t>리더는</a:t>
            </a:r>
            <a:r>
              <a:rPr lang="en-US" altLang="ko-KR" sz="2000" dirty="0" smtClean="0">
                <a:solidFill>
                  <a:srgbClr val="C00000"/>
                </a:solidFill>
                <a:ea typeface="문체부 제목 돋음체" pitchFamily="49" charset="-127"/>
              </a:rPr>
              <a:t> </a:t>
            </a:r>
            <a:r>
              <a:rPr lang="ko-KR" altLang="en-US" sz="2000" dirty="0" smtClean="0">
                <a:solidFill>
                  <a:srgbClr val="C00000"/>
                </a:solidFill>
                <a:ea typeface="문체부 제목 돋음체" pitchFamily="49" charset="-127"/>
              </a:rPr>
              <a:t>양심적</a:t>
            </a:r>
            <a:r>
              <a:rPr lang="en-US" altLang="ko-KR" sz="2000" dirty="0" smtClean="0">
                <a:solidFill>
                  <a:srgbClr val="C00000"/>
                </a:solidFill>
                <a:ea typeface="문체부 제목 돋음체" pitchFamily="49" charset="-127"/>
              </a:rPr>
              <a:t>,</a:t>
            </a:r>
            <a:r>
              <a:rPr lang="ko-KR" altLang="en-US" sz="2000" dirty="0" smtClean="0">
                <a:solidFill>
                  <a:srgbClr val="C00000"/>
                </a:solidFill>
                <a:ea typeface="문체부 제목 돋음체" pitchFamily="49" charset="-127"/>
              </a:rPr>
              <a:t>책임감 강하고</a:t>
            </a:r>
            <a:r>
              <a:rPr lang="en-US" altLang="ko-KR" sz="2000" dirty="0" smtClean="0">
                <a:solidFill>
                  <a:srgbClr val="C00000"/>
                </a:solidFill>
                <a:ea typeface="문체부 제목 돋음체" pitchFamily="49" charset="-127"/>
              </a:rPr>
              <a:t>,</a:t>
            </a:r>
            <a:r>
              <a:rPr lang="ko-KR" altLang="en-US" sz="2000" dirty="0" smtClean="0">
                <a:solidFill>
                  <a:srgbClr val="C00000"/>
                </a:solidFill>
                <a:ea typeface="문체부 제목 돋음체" pitchFamily="49" charset="-127"/>
              </a:rPr>
              <a:t>이상추구</a:t>
            </a:r>
            <a:r>
              <a:rPr lang="en-US" altLang="ko-KR" sz="2000" dirty="0" smtClean="0">
                <a:solidFill>
                  <a:srgbClr val="C00000"/>
                </a:solidFill>
                <a:ea typeface="문체부 제목 돋음체" pitchFamily="49" charset="-127"/>
              </a:rPr>
              <a:t>,</a:t>
            </a:r>
          </a:p>
          <a:p>
            <a:r>
              <a:rPr lang="en-US" altLang="ko-KR" sz="2000" dirty="0" smtClean="0">
                <a:solidFill>
                  <a:srgbClr val="C00000"/>
                </a:solidFill>
                <a:ea typeface="문체부 제목 돋음체" pitchFamily="49" charset="-127"/>
              </a:rPr>
              <a:t>“</a:t>
            </a:r>
            <a:r>
              <a:rPr lang="ko-KR" altLang="en-US" sz="2000" dirty="0" smtClean="0">
                <a:solidFill>
                  <a:srgbClr val="C00000"/>
                </a:solidFill>
                <a:ea typeface="문체부 제목 돋음체" pitchFamily="49" charset="-127"/>
              </a:rPr>
              <a:t>반드시</a:t>
            </a:r>
            <a:r>
              <a:rPr lang="en-US" altLang="ko-KR" sz="2000" dirty="0" smtClean="0">
                <a:solidFill>
                  <a:srgbClr val="C00000"/>
                </a:solidFill>
                <a:ea typeface="문체부 제목 돋음체" pitchFamily="49" charset="-127"/>
              </a:rPr>
              <a:t>…</a:t>
            </a:r>
            <a:r>
              <a:rPr lang="ko-KR" altLang="en-US" sz="2000" dirty="0" err="1" smtClean="0">
                <a:solidFill>
                  <a:srgbClr val="C00000"/>
                </a:solidFill>
                <a:ea typeface="문체부 제목 돋음체" pitchFamily="49" charset="-127"/>
              </a:rPr>
              <a:t>해야하는데</a:t>
            </a:r>
            <a:r>
              <a:rPr lang="ko-KR" altLang="en-US" sz="2000" dirty="0" smtClean="0">
                <a:solidFill>
                  <a:srgbClr val="C00000"/>
                </a:solidFill>
                <a:ea typeface="문체부 제목 돋음체" pitchFamily="49" charset="-127"/>
              </a:rPr>
              <a:t> </a:t>
            </a:r>
            <a:r>
              <a:rPr lang="en-US" altLang="ko-KR" sz="2000" dirty="0" smtClean="0">
                <a:solidFill>
                  <a:srgbClr val="C00000"/>
                </a:solidFill>
                <a:ea typeface="문체부 제목 돋음체" pitchFamily="49" charset="-127"/>
              </a:rPr>
              <a:t>…</a:t>
            </a:r>
            <a:r>
              <a:rPr lang="ko-KR" altLang="en-US" sz="2000" dirty="0" smtClean="0">
                <a:solidFill>
                  <a:srgbClr val="C00000"/>
                </a:solidFill>
                <a:ea typeface="문체부 제목 돋음체" pitchFamily="49" charset="-127"/>
              </a:rPr>
              <a:t>아직도 실적이 이것밖에 </a:t>
            </a:r>
            <a:r>
              <a:rPr lang="ko-KR" altLang="en-US" sz="2000" dirty="0" err="1" smtClean="0">
                <a:solidFill>
                  <a:srgbClr val="C00000"/>
                </a:solidFill>
                <a:ea typeface="문체부 제목 돋음체" pitchFamily="49" charset="-127"/>
              </a:rPr>
              <a:t>안된다니</a:t>
            </a:r>
            <a:r>
              <a:rPr lang="ko-KR" altLang="en-US" sz="2000" dirty="0" smtClean="0">
                <a:solidFill>
                  <a:srgbClr val="C00000"/>
                </a:solidFill>
                <a:ea typeface="문체부 제목 돋음체" pitchFamily="49" charset="-127"/>
              </a:rPr>
              <a:t> 한심하군</a:t>
            </a:r>
            <a:r>
              <a:rPr lang="en-US" altLang="ko-KR" sz="2000" dirty="0" smtClean="0">
                <a:solidFill>
                  <a:srgbClr val="C00000"/>
                </a:solidFill>
                <a:ea typeface="문체부 제목 돋음체" pitchFamily="49" charset="-127"/>
              </a:rPr>
              <a:t>…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ko-KR" altLang="en-US" sz="2800" dirty="0" smtClean="0">
                <a:solidFill>
                  <a:srgbClr val="002060"/>
                </a:solidFill>
                <a:ea typeface="문체부 제목 돋음체" pitchFamily="49" charset="-127"/>
              </a:rPr>
              <a:t>양육적 </a:t>
            </a:r>
            <a:r>
              <a:rPr lang="ko-KR" altLang="en-US" sz="2800" dirty="0" err="1" smtClean="0">
                <a:solidFill>
                  <a:srgbClr val="002060"/>
                </a:solidFill>
                <a:ea typeface="문체부 제목 돋음체" pitchFamily="49" charset="-127"/>
              </a:rPr>
              <a:t>부모형</a:t>
            </a:r>
            <a:r>
              <a:rPr lang="en-US" altLang="ko-KR" sz="2800" dirty="0" smtClean="0">
                <a:solidFill>
                  <a:srgbClr val="002060"/>
                </a:solidFill>
                <a:ea typeface="문체부 제목 돋음체" pitchFamily="49" charset="-127"/>
              </a:rPr>
              <a:t>(NP) </a:t>
            </a:r>
            <a:r>
              <a:rPr lang="en-US" altLang="ko-KR" sz="2000" dirty="0" smtClean="0">
                <a:solidFill>
                  <a:srgbClr val="C00000"/>
                </a:solidFill>
                <a:ea typeface="문체부 제목 돋음체" pitchFamily="49" charset="-127"/>
              </a:rPr>
              <a:t>: </a:t>
            </a:r>
            <a:r>
              <a:rPr lang="ko-KR" altLang="en-US" sz="2000" dirty="0" smtClean="0">
                <a:solidFill>
                  <a:srgbClr val="C00000"/>
                </a:solidFill>
                <a:ea typeface="문체부 제목 돋음체" pitchFamily="49" charset="-127"/>
              </a:rPr>
              <a:t>리더는 온화하고 따뜻한 목소리로 부하를 격려</a:t>
            </a:r>
            <a:r>
              <a:rPr lang="en-US" altLang="ko-KR" sz="2000" dirty="0" smtClean="0">
                <a:solidFill>
                  <a:srgbClr val="C00000"/>
                </a:solidFill>
                <a:ea typeface="문체부 제목 돋음체" pitchFamily="49" charset="-127"/>
              </a:rPr>
              <a:t>,</a:t>
            </a:r>
            <a:r>
              <a:rPr lang="ko-KR" altLang="en-US" sz="2000" dirty="0" smtClean="0">
                <a:solidFill>
                  <a:srgbClr val="C00000"/>
                </a:solidFill>
                <a:ea typeface="문체부 제목 돋음체" pitchFamily="49" charset="-127"/>
              </a:rPr>
              <a:t>염려해주고 결점을 잘 수용</a:t>
            </a:r>
            <a:endParaRPr lang="en-US" altLang="ko-KR" sz="2000" dirty="0" smtClean="0">
              <a:solidFill>
                <a:srgbClr val="C0000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ko-KR" altLang="en-US" sz="2800" dirty="0" err="1" smtClean="0">
                <a:solidFill>
                  <a:srgbClr val="002060"/>
                </a:solidFill>
                <a:ea typeface="문체부 제목 돋음체" pitchFamily="49" charset="-127"/>
              </a:rPr>
              <a:t>성인</a:t>
            </a:r>
            <a:r>
              <a:rPr lang="ko-KR" altLang="en-US" sz="2800" dirty="0" err="1">
                <a:solidFill>
                  <a:srgbClr val="002060"/>
                </a:solidFill>
                <a:ea typeface="문체부 제목 돋음체" pitchFamily="49" charset="-127"/>
              </a:rPr>
              <a:t>형</a:t>
            </a:r>
            <a:r>
              <a:rPr lang="en-US" altLang="ko-KR" sz="2800" dirty="0" smtClean="0">
                <a:solidFill>
                  <a:srgbClr val="002060"/>
                </a:solidFill>
                <a:ea typeface="문체부 제목 돋음체" pitchFamily="49" charset="-127"/>
              </a:rPr>
              <a:t>(A) : </a:t>
            </a:r>
            <a:r>
              <a:rPr lang="ko-KR" altLang="en-US" sz="2000" dirty="0" smtClean="0">
                <a:solidFill>
                  <a:srgbClr val="C00000"/>
                </a:solidFill>
                <a:ea typeface="문체부 제목 돋음체" pitchFamily="49" charset="-127"/>
              </a:rPr>
              <a:t>리더는</a:t>
            </a:r>
            <a:r>
              <a:rPr lang="en-US" altLang="ko-KR" sz="2000" dirty="0" smtClean="0">
                <a:solidFill>
                  <a:srgbClr val="C00000"/>
                </a:solidFill>
                <a:ea typeface="문체부 제목 돋음체" pitchFamily="49" charset="-127"/>
              </a:rPr>
              <a:t> </a:t>
            </a:r>
            <a:r>
              <a:rPr lang="ko-KR" altLang="en-US" sz="2000" dirty="0" smtClean="0">
                <a:solidFill>
                  <a:srgbClr val="C00000"/>
                </a:solidFill>
                <a:ea typeface="문체부 제목 돋음체" pitchFamily="49" charset="-127"/>
              </a:rPr>
              <a:t>현실에 근거하여 합리적 판단 </a:t>
            </a:r>
            <a:r>
              <a:rPr lang="en-US" altLang="ko-KR" sz="2000" dirty="0" smtClean="0">
                <a:solidFill>
                  <a:srgbClr val="C00000"/>
                </a:solidFill>
                <a:ea typeface="문체부 제목 돋음체" pitchFamily="49" charset="-127"/>
              </a:rPr>
              <a:t>,</a:t>
            </a:r>
            <a:r>
              <a:rPr lang="ko-KR" altLang="en-US" sz="2000" dirty="0" smtClean="0">
                <a:solidFill>
                  <a:srgbClr val="C00000"/>
                </a:solidFill>
                <a:ea typeface="문체부 제목 돋음체" pitchFamily="49" charset="-127"/>
              </a:rPr>
              <a:t>솔직</a:t>
            </a:r>
            <a:r>
              <a:rPr lang="en-US" altLang="ko-KR" sz="2000" dirty="0" smtClean="0">
                <a:solidFill>
                  <a:srgbClr val="C00000"/>
                </a:solidFill>
                <a:ea typeface="문체부 제목 돋음체" pitchFamily="49" charset="-127"/>
              </a:rPr>
              <a:t>,</a:t>
            </a:r>
            <a:r>
              <a:rPr lang="ko-KR" altLang="en-US" sz="2000" dirty="0" smtClean="0">
                <a:solidFill>
                  <a:srgbClr val="C00000"/>
                </a:solidFill>
                <a:ea typeface="문체부 제목 돋음체" pitchFamily="49" charset="-127"/>
              </a:rPr>
              <a:t>판단력이 강하다</a:t>
            </a:r>
            <a:endParaRPr lang="en-US" altLang="ko-KR" sz="2000" dirty="0" smtClean="0">
              <a:solidFill>
                <a:srgbClr val="C00000"/>
              </a:solidFill>
              <a:ea typeface="문체부 제목 돋음체" pitchFamily="49" charset="-127"/>
            </a:endParaRPr>
          </a:p>
          <a:p>
            <a:endParaRPr lang="en-US" altLang="ko-KR" sz="2000" dirty="0">
              <a:solidFill>
                <a:srgbClr val="C0000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ko-KR" altLang="en-US" sz="2800" dirty="0" smtClean="0">
                <a:solidFill>
                  <a:srgbClr val="002060"/>
                </a:solidFill>
                <a:ea typeface="문체부 제목 돋음체" pitchFamily="49" charset="-127"/>
              </a:rPr>
              <a:t>자유스런 </a:t>
            </a:r>
            <a:r>
              <a:rPr lang="ko-KR" altLang="en-US" sz="2800" dirty="0" err="1" smtClean="0">
                <a:solidFill>
                  <a:srgbClr val="002060"/>
                </a:solidFill>
                <a:ea typeface="문체부 제목 돋음체" pitchFamily="49" charset="-127"/>
              </a:rPr>
              <a:t>아동형</a:t>
            </a:r>
            <a:r>
              <a:rPr lang="en-US" altLang="ko-KR" sz="2800" dirty="0" smtClean="0">
                <a:solidFill>
                  <a:srgbClr val="002060"/>
                </a:solidFill>
                <a:ea typeface="문체부 제목 돋음체" pitchFamily="49" charset="-127"/>
              </a:rPr>
              <a:t>(FC) </a:t>
            </a:r>
            <a:r>
              <a:rPr lang="en-US" altLang="ko-KR" sz="2000" dirty="0" smtClean="0">
                <a:solidFill>
                  <a:srgbClr val="C00000"/>
                </a:solidFill>
                <a:ea typeface="문체부 제목 돋음체" pitchFamily="49" charset="-127"/>
              </a:rPr>
              <a:t>: </a:t>
            </a:r>
            <a:r>
              <a:rPr lang="ko-KR" altLang="en-US" sz="2000" dirty="0" smtClean="0">
                <a:solidFill>
                  <a:srgbClr val="C00000"/>
                </a:solidFill>
                <a:ea typeface="문체부 제목 돋음체" pitchFamily="49" charset="-127"/>
              </a:rPr>
              <a:t>감정 절제하지 않고 솔직</a:t>
            </a:r>
            <a:r>
              <a:rPr lang="en-US" altLang="ko-KR" sz="2000" dirty="0" smtClean="0">
                <a:solidFill>
                  <a:srgbClr val="C00000"/>
                </a:solidFill>
                <a:ea typeface="문체부 제목 돋음체" pitchFamily="49" charset="-127"/>
              </a:rPr>
              <a:t>,</a:t>
            </a:r>
            <a:r>
              <a:rPr lang="ko-KR" altLang="en-US" sz="2000" dirty="0" smtClean="0">
                <a:solidFill>
                  <a:srgbClr val="C00000"/>
                </a:solidFill>
                <a:ea typeface="문체부 제목 돋음체" pitchFamily="49" charset="-127"/>
              </a:rPr>
              <a:t>유쾌한 생활을 즐긴다</a:t>
            </a:r>
            <a:r>
              <a:rPr lang="en-US" altLang="ko-KR" sz="2000" dirty="0" smtClean="0">
                <a:solidFill>
                  <a:srgbClr val="C00000"/>
                </a:solidFill>
                <a:ea typeface="문체부 제목 돋음체" pitchFamily="49" charset="-127"/>
              </a:rPr>
              <a:t>. </a:t>
            </a:r>
            <a:r>
              <a:rPr lang="ko-KR" altLang="en-US" sz="2000" dirty="0" smtClean="0">
                <a:solidFill>
                  <a:srgbClr val="C00000"/>
                </a:solidFill>
                <a:ea typeface="문체부 제목 돋음체" pitchFamily="49" charset="-127"/>
              </a:rPr>
              <a:t>주위사람들을 신나게 하여 부하들이 함께 지내고 싶어함 </a:t>
            </a:r>
            <a:endParaRPr lang="en-US" altLang="ko-KR" sz="2000" dirty="0">
              <a:solidFill>
                <a:srgbClr val="C00000"/>
              </a:solidFill>
              <a:ea typeface="문체부 제목 돋음체" pitchFamily="49" charset="-127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ko-KR" altLang="en-US" sz="2800" dirty="0" smtClean="0">
                <a:solidFill>
                  <a:srgbClr val="002060"/>
                </a:solidFill>
                <a:ea typeface="문체부 제목 돋음체" pitchFamily="49" charset="-127"/>
              </a:rPr>
              <a:t>순응적인 </a:t>
            </a:r>
            <a:r>
              <a:rPr lang="ko-KR" altLang="en-US" sz="2800" dirty="0" err="1" smtClean="0">
                <a:solidFill>
                  <a:srgbClr val="002060"/>
                </a:solidFill>
                <a:ea typeface="문체부 제목 돋음체" pitchFamily="49" charset="-127"/>
              </a:rPr>
              <a:t>아동형</a:t>
            </a:r>
            <a:r>
              <a:rPr lang="en-US" altLang="ko-KR" sz="2800" dirty="0" smtClean="0">
                <a:solidFill>
                  <a:srgbClr val="002060"/>
                </a:solidFill>
                <a:ea typeface="문체부 제목 돋음체" pitchFamily="49" charset="-127"/>
              </a:rPr>
              <a:t>(AC) </a:t>
            </a:r>
            <a:r>
              <a:rPr lang="en-US" altLang="ko-KR" sz="2800" dirty="0" smtClean="0">
                <a:solidFill>
                  <a:srgbClr val="C00000"/>
                </a:solidFill>
                <a:ea typeface="문체부 제목 돋음체" pitchFamily="49" charset="-127"/>
              </a:rPr>
              <a:t>: </a:t>
            </a:r>
            <a:r>
              <a:rPr lang="ko-KR" altLang="en-US" sz="2000" dirty="0" smtClean="0">
                <a:solidFill>
                  <a:srgbClr val="C00000"/>
                </a:solidFill>
                <a:ea typeface="문체부 제목 돋음체" pitchFamily="49" charset="-127"/>
              </a:rPr>
              <a:t>협조적이고 희생적인 태도로 타인에게 호감을 준다</a:t>
            </a:r>
            <a:r>
              <a:rPr lang="en-US" altLang="ko-KR" sz="2000" dirty="0" smtClean="0">
                <a:solidFill>
                  <a:srgbClr val="C00000"/>
                </a:solidFill>
                <a:ea typeface="문체부 제목 돋음체" pitchFamily="49" charset="-127"/>
              </a:rPr>
              <a:t>.</a:t>
            </a:r>
            <a:r>
              <a:rPr lang="ko-KR" altLang="en-US" sz="2000" dirty="0" smtClean="0">
                <a:solidFill>
                  <a:srgbClr val="C00000"/>
                </a:solidFill>
                <a:ea typeface="문체부 제목 돋음체" pitchFamily="49" charset="-127"/>
              </a:rPr>
              <a:t> </a:t>
            </a:r>
            <a:r>
              <a:rPr lang="en-US" altLang="ko-KR" sz="2000" dirty="0" smtClean="0">
                <a:solidFill>
                  <a:srgbClr val="C00000"/>
                </a:solidFill>
                <a:ea typeface="문체부 제목 돋음체" pitchFamily="49" charset="-127"/>
              </a:rPr>
              <a:t>“</a:t>
            </a:r>
            <a:r>
              <a:rPr lang="ko-KR" altLang="en-US" sz="2000" dirty="0" smtClean="0">
                <a:solidFill>
                  <a:srgbClr val="C00000"/>
                </a:solidFill>
                <a:ea typeface="문체부 제목 돋음체" pitchFamily="49" charset="-127"/>
              </a:rPr>
              <a:t>괜찮습니다    </a:t>
            </a:r>
            <a:r>
              <a:rPr lang="en-US" altLang="ko-KR" sz="2000" dirty="0" smtClean="0">
                <a:solidFill>
                  <a:srgbClr val="C00000"/>
                </a:solidFill>
                <a:ea typeface="문체부 제목 돋음체" pitchFamily="49" charset="-127"/>
              </a:rPr>
              <a:t>…. </a:t>
            </a:r>
            <a:r>
              <a:rPr lang="ko-KR" altLang="en-US" sz="2000" dirty="0" smtClean="0">
                <a:solidFill>
                  <a:srgbClr val="C00000"/>
                </a:solidFill>
                <a:ea typeface="문체부 제목 돋음체" pitchFamily="49" charset="-127"/>
              </a:rPr>
              <a:t>잘 모르겠습니다</a:t>
            </a:r>
            <a:r>
              <a:rPr lang="en-US" altLang="ko-KR" sz="2000" dirty="0" smtClean="0">
                <a:solidFill>
                  <a:srgbClr val="C00000"/>
                </a:solidFill>
                <a:ea typeface="문체부 제목 돋음체" pitchFamily="49" charset="-127"/>
              </a:rPr>
              <a:t>“ </a:t>
            </a:r>
            <a:r>
              <a:rPr lang="ko-KR" altLang="en-US" sz="2000" dirty="0" smtClean="0">
                <a:solidFill>
                  <a:srgbClr val="C00000"/>
                </a:solidFill>
                <a:ea typeface="문체부 제목 돋음체" pitchFamily="49" charset="-127"/>
              </a:rPr>
              <a:t>조심스럽고 감정을                    억압하는 의사표현을 한다</a:t>
            </a:r>
            <a:r>
              <a:rPr lang="en-US" altLang="ko-KR" sz="2000" dirty="0" smtClean="0">
                <a:solidFill>
                  <a:srgbClr val="C00000"/>
                </a:solidFill>
                <a:ea typeface="문체부 제목 돋음체" pitchFamily="49" charset="-127"/>
              </a:rPr>
              <a:t>  </a:t>
            </a:r>
            <a:endParaRPr lang="en-US" altLang="ko-KR" sz="2000" dirty="0">
              <a:solidFill>
                <a:srgbClr val="C00000"/>
              </a:solidFill>
              <a:ea typeface="문체부 제목 돋음체" pitchFamily="49" charset="-127"/>
            </a:endParaRPr>
          </a:p>
          <a:p>
            <a:endParaRPr lang="en-US" altLang="ko-KR" sz="2000" dirty="0" smtClean="0">
              <a:solidFill>
                <a:srgbClr val="C00000"/>
              </a:solidFill>
              <a:ea typeface="문체부 제목 돋음체" pitchFamily="49" charset="-127"/>
            </a:endParaRPr>
          </a:p>
          <a:p>
            <a:endParaRPr lang="en-US" altLang="ko-KR" sz="2000" dirty="0">
              <a:solidFill>
                <a:srgbClr val="C00000"/>
              </a:solidFill>
              <a:ea typeface="문체부 제목 돋음체" pitchFamily="49" charset="-127"/>
            </a:endParaRPr>
          </a:p>
          <a:p>
            <a:endParaRPr lang="en-US" altLang="ko-KR" sz="2000" dirty="0" smtClean="0">
              <a:solidFill>
                <a:srgbClr val="C00000"/>
              </a:solidFill>
              <a:ea typeface="문체부 제목 돋음체" pitchFamily="49" charset="-127"/>
            </a:endParaRPr>
          </a:p>
          <a:p>
            <a:endParaRPr lang="en-US" altLang="ko-KR" sz="2000" dirty="0">
              <a:solidFill>
                <a:srgbClr val="C00000"/>
              </a:solidFill>
              <a:ea typeface="문체부 제목 돋음체" pitchFamily="49" charset="-127"/>
            </a:endParaRPr>
          </a:p>
          <a:p>
            <a:endParaRPr lang="ko-KR" altLang="en-US" sz="2000" dirty="0">
              <a:solidFill>
                <a:srgbClr val="C00000"/>
              </a:solidFill>
              <a:ea typeface="문체부 제목 돋음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79132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0"/>
            <a:ext cx="9144000" cy="1340768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40768"/>
          </a:xfrm>
          <a:solidFill>
            <a:schemeClr val="accent3">
              <a:lumMod val="60000"/>
              <a:lumOff val="40000"/>
            </a:schemeClr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normAutofit/>
          </a:bodyPr>
          <a:lstStyle/>
          <a:p>
            <a:r>
              <a:rPr lang="ko-KR" altLang="en-US" dirty="0" smtClean="0">
                <a:ea typeface="문체부 제목 돋음체" pitchFamily="49" charset="-127"/>
              </a:rPr>
              <a:t>의사소통</a:t>
            </a:r>
            <a:r>
              <a:rPr lang="en-US" altLang="ko-KR" dirty="0" smtClean="0">
                <a:ea typeface="문체부 제목 돋음체" pitchFamily="49" charset="-127"/>
              </a:rPr>
              <a:t>(</a:t>
            </a:r>
            <a:r>
              <a:rPr lang="ko-KR" altLang="en-US" dirty="0" smtClean="0">
                <a:ea typeface="문체부 제목 돋음체" pitchFamily="49" charset="-127"/>
              </a:rPr>
              <a:t>세가지 교류유형</a:t>
            </a:r>
            <a:r>
              <a:rPr lang="en-US" altLang="ko-KR" dirty="0" smtClean="0">
                <a:ea typeface="문체부 제목 돋음체" pitchFamily="49" charset="-127"/>
              </a:rPr>
              <a:t>)</a:t>
            </a:r>
            <a:endParaRPr lang="ko-KR" altLang="en-US" dirty="0">
              <a:ea typeface="문체부 제목 돋음체" pitchFamily="49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27538" y="1988840"/>
            <a:ext cx="8688924" cy="472514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타원 1"/>
          <p:cNvSpPr/>
          <p:nvPr/>
        </p:nvSpPr>
        <p:spPr>
          <a:xfrm>
            <a:off x="1187624" y="3068960"/>
            <a:ext cx="1656184" cy="633079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dirty="0" smtClean="0">
                <a:solidFill>
                  <a:srgbClr val="C00000"/>
                </a:solidFill>
                <a:ea typeface="문체부 제목 돋음체" pitchFamily="49" charset="-127"/>
              </a:rPr>
              <a:t>P</a:t>
            </a:r>
            <a:r>
              <a:rPr lang="en-US" altLang="ko-KR" sz="2000" smtClean="0">
                <a:solidFill>
                  <a:srgbClr val="C00000"/>
                </a:solidFill>
                <a:ea typeface="문체부 제목 돋음체" pitchFamily="49" charset="-127"/>
              </a:rPr>
              <a:t>(</a:t>
            </a:r>
            <a:r>
              <a:rPr lang="ko-KR" altLang="en-US" sz="2000" dirty="0" err="1" smtClean="0">
                <a:solidFill>
                  <a:srgbClr val="C00000"/>
                </a:solidFill>
                <a:ea typeface="문체부 제목 돋음체" pitchFamily="49" charset="-127"/>
              </a:rPr>
              <a:t>부모형</a:t>
            </a:r>
            <a:r>
              <a:rPr lang="en-US" altLang="ko-KR" sz="2000" dirty="0" smtClean="0">
                <a:solidFill>
                  <a:srgbClr val="C00000"/>
                </a:solidFill>
                <a:ea typeface="문체부 제목 돋음체" pitchFamily="49" charset="-127"/>
              </a:rPr>
              <a:t>)</a:t>
            </a:r>
            <a:endParaRPr lang="ko-KR" altLang="en-US" sz="2000" dirty="0">
              <a:solidFill>
                <a:srgbClr val="C00000"/>
              </a:solidFill>
              <a:ea typeface="문체부 제목 돋음체" pitchFamily="49" charset="-127"/>
            </a:endParaRPr>
          </a:p>
        </p:txBody>
      </p:sp>
      <p:sp>
        <p:nvSpPr>
          <p:cNvPr id="6" name="타원 5"/>
          <p:cNvSpPr/>
          <p:nvPr/>
        </p:nvSpPr>
        <p:spPr>
          <a:xfrm>
            <a:off x="1151620" y="4184020"/>
            <a:ext cx="1728192" cy="68514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dirty="0" smtClean="0">
                <a:solidFill>
                  <a:srgbClr val="C00000"/>
                </a:solidFill>
                <a:ea typeface="문체부 제목 돋음체" pitchFamily="49" charset="-127"/>
              </a:rPr>
              <a:t>A(</a:t>
            </a:r>
            <a:r>
              <a:rPr lang="ko-KR" altLang="en-US" sz="2000" dirty="0" err="1" smtClean="0">
                <a:solidFill>
                  <a:srgbClr val="C00000"/>
                </a:solidFill>
                <a:ea typeface="문체부 제목 돋음체" pitchFamily="49" charset="-127"/>
              </a:rPr>
              <a:t>성인형</a:t>
            </a:r>
            <a:r>
              <a:rPr lang="en-US" altLang="ko-KR" sz="2000" dirty="0" smtClean="0">
                <a:solidFill>
                  <a:srgbClr val="C00000"/>
                </a:solidFill>
                <a:ea typeface="문체부 제목 돋음체" pitchFamily="49" charset="-127"/>
              </a:rPr>
              <a:t>)</a:t>
            </a:r>
            <a:endParaRPr lang="ko-KR" altLang="en-US" sz="2000" dirty="0">
              <a:solidFill>
                <a:srgbClr val="C00000"/>
              </a:solidFill>
              <a:ea typeface="문체부 제목 돋음체" pitchFamily="49" charset="-127"/>
            </a:endParaRPr>
          </a:p>
        </p:txBody>
      </p:sp>
      <p:sp>
        <p:nvSpPr>
          <p:cNvPr id="8" name="타원 7"/>
          <p:cNvSpPr/>
          <p:nvPr/>
        </p:nvSpPr>
        <p:spPr>
          <a:xfrm>
            <a:off x="1175106" y="5229201"/>
            <a:ext cx="1764196" cy="633078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dirty="0" smtClean="0">
                <a:solidFill>
                  <a:srgbClr val="C00000"/>
                </a:solidFill>
                <a:ea typeface="문체부 제목 돋음체" pitchFamily="49" charset="-127"/>
              </a:rPr>
              <a:t>C(</a:t>
            </a:r>
            <a:r>
              <a:rPr lang="ko-KR" altLang="en-US" sz="2000" dirty="0" err="1" smtClean="0">
                <a:solidFill>
                  <a:srgbClr val="C00000"/>
                </a:solidFill>
                <a:ea typeface="문체부 제목 돋음체" pitchFamily="49" charset="-127"/>
              </a:rPr>
              <a:t>아동형</a:t>
            </a:r>
            <a:r>
              <a:rPr lang="en-US" altLang="ko-KR" sz="2000" dirty="0" smtClean="0">
                <a:solidFill>
                  <a:srgbClr val="C00000"/>
                </a:solidFill>
                <a:ea typeface="문체부 제목 돋음체" pitchFamily="49" charset="-127"/>
              </a:rPr>
              <a:t>)</a:t>
            </a:r>
            <a:endParaRPr lang="ko-KR" altLang="en-US" sz="2000" dirty="0">
              <a:solidFill>
                <a:srgbClr val="C00000"/>
              </a:solidFill>
              <a:ea typeface="문체부 제목 돋음체" pitchFamily="49" charset="-127"/>
            </a:endParaRPr>
          </a:p>
        </p:txBody>
      </p:sp>
      <p:sp>
        <p:nvSpPr>
          <p:cNvPr id="10" name="타원 9"/>
          <p:cNvSpPr/>
          <p:nvPr/>
        </p:nvSpPr>
        <p:spPr>
          <a:xfrm>
            <a:off x="4499992" y="3068960"/>
            <a:ext cx="648072" cy="864096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 smtClean="0">
                <a:solidFill>
                  <a:srgbClr val="C00000"/>
                </a:solidFill>
                <a:ea typeface="문체부 제목 돋음체" pitchFamily="49" charset="-127"/>
              </a:rPr>
              <a:t>P</a:t>
            </a:r>
            <a:endParaRPr lang="ko-KR" altLang="en-US" sz="2400" dirty="0">
              <a:solidFill>
                <a:srgbClr val="C00000"/>
              </a:solidFill>
              <a:ea typeface="문체부 제목 돋음체" pitchFamily="49" charset="-127"/>
            </a:endParaRPr>
          </a:p>
        </p:txBody>
      </p:sp>
      <p:sp>
        <p:nvSpPr>
          <p:cNvPr id="12" name="타원 11"/>
          <p:cNvSpPr/>
          <p:nvPr/>
        </p:nvSpPr>
        <p:spPr>
          <a:xfrm>
            <a:off x="4499992" y="5301208"/>
            <a:ext cx="648072" cy="864096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dirty="0" smtClean="0">
                <a:solidFill>
                  <a:srgbClr val="C00000"/>
                </a:solidFill>
                <a:ea typeface="문체부 제목 돋음체" pitchFamily="49" charset="-127"/>
              </a:rPr>
              <a:t>C</a:t>
            </a:r>
            <a:endParaRPr lang="ko-KR" altLang="en-US" sz="2000" dirty="0">
              <a:solidFill>
                <a:srgbClr val="C00000"/>
              </a:solidFill>
              <a:ea typeface="문체부 제목 돋음체" pitchFamily="49" charset="-127"/>
            </a:endParaRPr>
          </a:p>
        </p:txBody>
      </p:sp>
      <p:sp>
        <p:nvSpPr>
          <p:cNvPr id="13" name="타원 12"/>
          <p:cNvSpPr/>
          <p:nvPr/>
        </p:nvSpPr>
        <p:spPr>
          <a:xfrm>
            <a:off x="4499992" y="4221088"/>
            <a:ext cx="648072" cy="864096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dirty="0" smtClean="0">
                <a:solidFill>
                  <a:srgbClr val="C00000"/>
                </a:solidFill>
                <a:ea typeface="문체부 제목 돋음체" pitchFamily="49" charset="-127"/>
              </a:rPr>
              <a:t>A</a:t>
            </a:r>
            <a:endParaRPr lang="ko-KR" altLang="en-US" sz="2000" dirty="0">
              <a:solidFill>
                <a:srgbClr val="C00000"/>
              </a:solidFill>
              <a:ea typeface="문체부 제목 돋음체" pitchFamily="49" charset="-127"/>
            </a:endParaRPr>
          </a:p>
        </p:txBody>
      </p:sp>
      <p:sp>
        <p:nvSpPr>
          <p:cNvPr id="3" name="갈매기형 수장 2"/>
          <p:cNvSpPr/>
          <p:nvPr/>
        </p:nvSpPr>
        <p:spPr>
          <a:xfrm>
            <a:off x="1475656" y="2420888"/>
            <a:ext cx="1224136" cy="504056"/>
          </a:xfrm>
          <a:prstGeom prst="chevron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리더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4" name="갈매기형 수장 13"/>
          <p:cNvSpPr/>
          <p:nvPr/>
        </p:nvSpPr>
        <p:spPr>
          <a:xfrm>
            <a:off x="4283968" y="2420888"/>
            <a:ext cx="1368152" cy="504056"/>
          </a:xfrm>
          <a:prstGeom prst="chevron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mtClean="0">
                <a:solidFill>
                  <a:schemeClr val="tx1"/>
                </a:solidFill>
              </a:rPr>
              <a:t>부하</a:t>
            </a:r>
            <a:endParaRPr lang="ko-KR" altLang="en-US">
              <a:solidFill>
                <a:schemeClr val="tx1"/>
              </a:solidFill>
            </a:endParaRPr>
          </a:p>
        </p:txBody>
      </p:sp>
      <p:cxnSp>
        <p:nvCxnSpPr>
          <p:cNvPr id="5" name="직선 화살표 연결선 4"/>
          <p:cNvCxnSpPr/>
          <p:nvPr/>
        </p:nvCxnSpPr>
        <p:spPr>
          <a:xfrm>
            <a:off x="2327284" y="3449069"/>
            <a:ext cx="2232248" cy="2232248"/>
          </a:xfrm>
          <a:prstGeom prst="straightConnector1">
            <a:avLst/>
          </a:prstGeom>
          <a:ln w="50800" cmpd="sng">
            <a:solidFill>
              <a:schemeClr val="accent4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화살표 연결선 16"/>
          <p:cNvCxnSpPr/>
          <p:nvPr/>
        </p:nvCxnSpPr>
        <p:spPr>
          <a:xfrm flipH="1" flipV="1">
            <a:off x="2195736" y="3702039"/>
            <a:ext cx="2232248" cy="2160240"/>
          </a:xfrm>
          <a:prstGeom prst="straightConnector1">
            <a:avLst/>
          </a:prstGeom>
          <a:ln w="50800"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9890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  <a:sp3d extrusionH="57150">
              <a:bevelT w="38100" h="38100"/>
            </a:sp3d>
          </a:bodyPr>
          <a:lstStyle/>
          <a:p>
            <a:pPr fontAlgn="base"/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옴부즈맨제도</a:t>
            </a:r>
            <a:br>
              <a:rPr lang="ko-KR" altLang="en-US" dirty="0">
                <a:latin typeface="HY견고딕" pitchFamily="18" charset="-127"/>
                <a:ea typeface="HY견고딕" pitchFamily="18" charset="-127"/>
              </a:rPr>
            </a:br>
            <a:r>
              <a:rPr lang="en-US" altLang="ko-KR" sz="3100" i="1" dirty="0" err="1" smtClean="0">
                <a:latin typeface="HY견고딕" pitchFamily="18" charset="-127"/>
                <a:ea typeface="HY견고딕" pitchFamily="18" charset="-127"/>
              </a:rPr>
              <a:t>ombudsmansystem</a:t>
            </a:r>
            <a:r>
              <a:rPr lang="en-US" altLang="ko-KR" sz="3100" i="1" dirty="0" smtClean="0"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sz="31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85000" lnSpcReduction="10000"/>
          </a:bodyPr>
          <a:lstStyle/>
          <a:p>
            <a:pPr fontAlgn="base">
              <a:buFont typeface="Wingdings" pitchFamily="2" charset="2"/>
              <a:buChar char="Ø"/>
            </a:pP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입법부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및 사법부의 통제가 실효를 거둘 수 없게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되자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보완책으로써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국회를 통해 임명된 조사관이 공무원의 권력남용 등을 조사</a:t>
            </a:r>
            <a:r>
              <a:rPr lang="en-US" altLang="ko-KR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·</a:t>
            </a:r>
            <a:r>
              <a:rPr lang="ko-KR" altLang="en-US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감시하는 행정통제제도이다</a:t>
            </a:r>
            <a:r>
              <a:rPr lang="en-US" altLang="ko-KR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.</a:t>
            </a:r>
            <a:endParaRPr lang="ko-KR" altLang="en-US" dirty="0">
              <a:solidFill>
                <a:srgbClr val="C00000"/>
              </a:solidFill>
              <a:latin typeface="HY견고딕" pitchFamily="18" charset="-127"/>
              <a:ea typeface="HY견고딕" pitchFamily="18" charset="-127"/>
            </a:endParaRPr>
          </a:p>
          <a:p>
            <a:pPr fontAlgn="base">
              <a:buFont typeface="Wingdings" pitchFamily="2" charset="2"/>
              <a:buChar char="Ø"/>
            </a:pP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스웨덴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 (1809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년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창설</a:t>
            </a:r>
          </a:p>
          <a:p>
            <a:pPr fontAlgn="base">
              <a:buFont typeface="Wingdings" pitchFamily="2" charset="2"/>
              <a:buChar char="Ø"/>
            </a:pP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1962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년 뉴질랜드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, 1967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년 영국에 보급되었으며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그 이후 캐나다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·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미국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·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서독 등 선진민주국가에서 활발하게 논의되어 부분적인 채택을 보았다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. 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  <a:p>
            <a:pPr fontAlgn="base">
              <a:buFont typeface="Wingdings" pitchFamily="2" charset="2"/>
              <a:buChar char="Ø"/>
            </a:pPr>
            <a:r>
              <a:rPr lang="ko-KR" altLang="en-US" u="sng" dirty="0" smtClean="0">
                <a:latin typeface="HY견고딕" pitchFamily="18" charset="-127"/>
                <a:ea typeface="HY견고딕" pitchFamily="18" charset="-127"/>
                <a:hlinkClick r:id="rId2"/>
              </a:rPr>
              <a:t>국회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의원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직무와의 중복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dirty="0" err="1">
                <a:latin typeface="HY견고딕" pitchFamily="18" charset="-127"/>
                <a:ea typeface="HY견고딕" pitchFamily="18" charset="-127"/>
              </a:rPr>
              <a:t>타기관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·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타제도 와의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기능중복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행정의 책임성과 비밀성의 침해에 대한 비판론이 있다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.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71113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2069</TotalTime>
  <Words>1173</Words>
  <Application>Microsoft Office PowerPoint</Application>
  <PresentationFormat>화면 슬라이드 쇼(4:3)</PresentationFormat>
  <Paragraphs>324</Paragraphs>
  <Slides>30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30</vt:i4>
      </vt:variant>
    </vt:vector>
  </HeadingPairs>
  <TitlesOfParts>
    <vt:vector size="31" baseType="lpstr">
      <vt:lpstr>Office 테마</vt:lpstr>
      <vt:lpstr>PowerPoint 프레젠테이션</vt:lpstr>
      <vt:lpstr>순서</vt:lpstr>
      <vt:lpstr>정 의</vt:lpstr>
      <vt:lpstr>PowerPoint 프레젠테이션</vt:lpstr>
      <vt:lpstr> 간호조직에서 의사 소통의 중요성 </vt:lpstr>
      <vt:lpstr>커뮤니케이션의 모델</vt:lpstr>
      <vt:lpstr>커뮤니케이션의 구성요소</vt:lpstr>
      <vt:lpstr> 개인의 의사 소통 유형 </vt:lpstr>
      <vt:lpstr> 개인의 의사 소통 유형 </vt:lpstr>
      <vt:lpstr>비난형</vt:lpstr>
      <vt:lpstr>무마형</vt:lpstr>
      <vt:lpstr>초 변명형</vt:lpstr>
      <vt:lpstr>부 적절형</vt:lpstr>
      <vt:lpstr>일관형</vt:lpstr>
      <vt:lpstr>비 언어적 의사소통</vt:lpstr>
      <vt:lpstr>PowerPoint 프레젠테이션</vt:lpstr>
      <vt:lpstr>PowerPoint 프레젠테이션</vt:lpstr>
      <vt:lpstr>PowerPoint 프레젠테이션</vt:lpstr>
      <vt:lpstr>언어적 의사소통 도구(SBAR)</vt:lpstr>
      <vt:lpstr>MBTI  성격유형</vt:lpstr>
      <vt:lpstr>MBTI 성격유형의 4가지 차원</vt:lpstr>
      <vt:lpstr> 교류분석 이론   번(Eric Berne, 1910-1970) </vt:lpstr>
      <vt:lpstr> 교류분석 이론   번(Eric Berne, 1910-1970) </vt:lpstr>
      <vt:lpstr> 교류분석 이론   번(Eric Berne, 1910-1970) </vt:lpstr>
      <vt:lpstr> 교류분석 이론   번(Eric Berne, 1910-1970) </vt:lpstr>
      <vt:lpstr>자아상태에 따른 행동특성</vt:lpstr>
      <vt:lpstr>자아상태에 따른 행동특성</vt:lpstr>
      <vt:lpstr>자아상태에 따른 리더의 의사소통</vt:lpstr>
      <vt:lpstr>의사소통(세가지 교류유형)</vt:lpstr>
      <vt:lpstr>옴부즈맨제도 ombudsmansystem </vt:lpstr>
    </vt:vector>
  </TitlesOfParts>
  <Company>SUNLIN_COLLEGE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의사소통</dc:title>
  <dc:creator>sunlin</dc:creator>
  <cp:lastModifiedBy>Windows 사용자</cp:lastModifiedBy>
  <cp:revision>107</cp:revision>
  <dcterms:created xsi:type="dcterms:W3CDTF">2014-04-28T07:12:53Z</dcterms:created>
  <dcterms:modified xsi:type="dcterms:W3CDTF">2017-04-26T07:33:34Z</dcterms:modified>
</cp:coreProperties>
</file>