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590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2169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6127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93560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285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4294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9972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34418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90409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5531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41385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8813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F9BFB-C98B-4F06-815B-DEE207088347}" type="datetimeFigureOut">
              <a:rPr lang="ko-KR" altLang="en-US" smtClean="0"/>
              <a:pPr/>
              <a:t>2015-01-10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69458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-31227" y="8765717"/>
            <a:ext cx="6914796" cy="39553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3" descr="E:\logo배경투명)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540" y="8799264"/>
            <a:ext cx="1215820" cy="3020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E:\영도병원QRCodeImg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48" y="8502594"/>
            <a:ext cx="470193" cy="5449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0" y="0"/>
            <a:ext cx="6883569" cy="1324440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209024" y="179512"/>
            <a:ext cx="53864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3400" b="1" spc="-300" dirty="0" smtClean="0">
                <a:solidFill>
                  <a:schemeClr val="bg1"/>
                </a:solidFill>
                <a:latin typeface="+mn-ea"/>
              </a:rPr>
              <a:t>2015</a:t>
            </a:r>
            <a:r>
              <a:rPr lang="ko-KR" altLang="en-US" sz="3400" b="1" spc="-300" dirty="0" smtClean="0">
                <a:solidFill>
                  <a:schemeClr val="bg1"/>
                </a:solidFill>
                <a:latin typeface="+mn-ea"/>
              </a:rPr>
              <a:t>년 신규간호사 모집안내</a:t>
            </a:r>
            <a:endParaRPr lang="en-US" altLang="ko-KR" sz="3400" b="1" spc="-300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243304" y="755576"/>
            <a:ext cx="4698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Young-Do Hospital ‘</a:t>
            </a:r>
            <a:r>
              <a:rPr lang="ko-KR" altLang="en-US" b="1" dirty="0" smtClean="0">
                <a:solidFill>
                  <a:schemeClr val="bg1"/>
                </a:solidFill>
              </a:rPr>
              <a:t>건강한 믿음</a:t>
            </a:r>
            <a:r>
              <a:rPr lang="en-US" altLang="ko-KR" b="1" dirty="0" smtClean="0">
                <a:solidFill>
                  <a:schemeClr val="bg1"/>
                </a:solidFill>
              </a:rPr>
              <a:t>’ </a:t>
            </a:r>
            <a:r>
              <a:rPr lang="ko-KR" altLang="en-US" b="1" dirty="0" smtClean="0">
                <a:solidFill>
                  <a:schemeClr val="bg1"/>
                </a:solidFill>
              </a:rPr>
              <a:t>입니다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  <a:endParaRPr lang="en-US" altLang="ko-KR" b="1" dirty="0">
              <a:solidFill>
                <a:schemeClr val="bg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-31396" y="1259632"/>
            <a:ext cx="6914796" cy="44782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본 병원에서는 </a:t>
            </a:r>
            <a:r>
              <a:rPr lang="ko-KR" altLang="en-US" b="1" dirty="0" smtClean="0">
                <a:solidFill>
                  <a:srgbClr val="FFC000"/>
                </a:solidFill>
              </a:rPr>
              <a:t>신규간호</a:t>
            </a:r>
            <a:r>
              <a:rPr lang="ko-KR" altLang="en-US" b="1" dirty="0">
                <a:solidFill>
                  <a:srgbClr val="FFC000"/>
                </a:solidFill>
              </a:rPr>
              <a:t>사</a:t>
            </a:r>
            <a:r>
              <a:rPr lang="ko-KR" altLang="en-US" b="1" dirty="0" smtClean="0">
                <a:solidFill>
                  <a:srgbClr val="FFC000"/>
                </a:solidFill>
              </a:rPr>
              <a:t> </a:t>
            </a:r>
            <a:r>
              <a:rPr lang="ko-KR" altLang="en-US" b="1" dirty="0" smtClean="0"/>
              <a:t>채용을 아래 내용으로 모집합니다</a:t>
            </a:r>
            <a:r>
              <a:rPr lang="en-US" altLang="ko-KR" b="1" dirty="0" smtClean="0"/>
              <a:t>.</a:t>
            </a:r>
            <a:endParaRPr lang="en-US" altLang="ko-KR" b="1" dirty="0"/>
          </a:p>
        </p:txBody>
      </p:sp>
      <p:pic>
        <p:nvPicPr>
          <p:cNvPr id="43" name="Picture 2" descr="E:\영도병원 logo(배경투명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3101" b="95349" l="0" r="21908">
                        <a14:foregroundMark x1="16876" y1="35271" x2="15933" y2="27519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r="80049"/>
          <a:stretch/>
        </p:blipFill>
        <p:spPr bwMode="auto">
          <a:xfrm>
            <a:off x="332656" y="107504"/>
            <a:ext cx="790205" cy="1072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409057" y="1924568"/>
            <a:ext cx="1084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모집부문</a:t>
            </a:r>
            <a:endParaRPr lang="ko-KR" altLang="en-US" sz="1400" b="1" dirty="0"/>
          </a:p>
        </p:txBody>
      </p:sp>
      <p:sp>
        <p:nvSpPr>
          <p:cNvPr id="48" name="직사각형 47"/>
          <p:cNvSpPr/>
          <p:nvPr/>
        </p:nvSpPr>
        <p:spPr>
          <a:xfrm>
            <a:off x="269319" y="2018058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49" name="TextBox 48"/>
          <p:cNvSpPr txBox="1"/>
          <p:nvPr/>
        </p:nvSpPr>
        <p:spPr>
          <a:xfrm>
            <a:off x="1489177" y="1910429"/>
            <a:ext cx="3973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간호사 </a:t>
            </a:r>
            <a:r>
              <a:rPr lang="en-US" altLang="ko-KR" sz="1400" b="1" dirty="0" smtClean="0"/>
              <a:t>[ 2015</a:t>
            </a:r>
            <a:r>
              <a:rPr lang="ko-KR" altLang="en-US" sz="1400" b="1" dirty="0" smtClean="0"/>
              <a:t>년도 </a:t>
            </a:r>
            <a:r>
              <a:rPr lang="en-US" altLang="ko-KR" sz="1400" b="1" dirty="0" smtClean="0"/>
              <a:t>2</a:t>
            </a:r>
            <a:r>
              <a:rPr lang="ko-KR" altLang="en-US" sz="1400" b="1" dirty="0" smtClean="0"/>
              <a:t>월 졸업예정자 </a:t>
            </a:r>
            <a:r>
              <a:rPr lang="en-US" altLang="ko-KR" sz="1400" b="1" dirty="0" smtClean="0"/>
              <a:t>]</a:t>
            </a:r>
            <a:endParaRPr lang="ko-KR" altLang="en-US" sz="14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09057" y="2330602"/>
            <a:ext cx="1084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모집인원</a:t>
            </a:r>
            <a:endParaRPr lang="ko-KR" altLang="en-US" sz="1400" b="1" dirty="0"/>
          </a:p>
        </p:txBody>
      </p:sp>
      <p:sp>
        <p:nvSpPr>
          <p:cNvPr id="51" name="직사각형 50"/>
          <p:cNvSpPr/>
          <p:nvPr/>
        </p:nvSpPr>
        <p:spPr>
          <a:xfrm>
            <a:off x="269319" y="2424092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2" name="TextBox 51"/>
          <p:cNvSpPr txBox="1"/>
          <p:nvPr/>
        </p:nvSpPr>
        <p:spPr>
          <a:xfrm>
            <a:off x="1489177" y="2316463"/>
            <a:ext cx="3973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00</a:t>
            </a:r>
            <a:r>
              <a:rPr lang="ko-KR" altLang="en-US" sz="1400" b="1" dirty="0" smtClean="0"/>
              <a:t>명</a:t>
            </a:r>
            <a:endParaRPr lang="ko-KR" altLang="en-US" sz="1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409057" y="2767936"/>
            <a:ext cx="1084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제출서</a:t>
            </a:r>
            <a:r>
              <a:rPr lang="ko-KR" altLang="en-US" sz="1400" b="1" dirty="0"/>
              <a:t>류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269319" y="2861426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5" name="TextBox 54"/>
          <p:cNvSpPr txBox="1"/>
          <p:nvPr/>
        </p:nvSpPr>
        <p:spPr>
          <a:xfrm>
            <a:off x="1489176" y="2753797"/>
            <a:ext cx="5264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pc="-150" dirty="0" smtClean="0"/>
              <a:t>입사지원서</a:t>
            </a:r>
            <a:r>
              <a:rPr lang="en-US" altLang="ko-KR" sz="1400" b="1" spc="-150" dirty="0"/>
              <a:t> </a:t>
            </a:r>
            <a:r>
              <a:rPr lang="en-US" altLang="ko-KR" sz="1400" b="1" spc="-150" dirty="0" smtClean="0"/>
              <a:t>(</a:t>
            </a:r>
            <a:r>
              <a:rPr lang="ko-KR" altLang="en-US" sz="1400" b="1" spc="-150" dirty="0" smtClean="0"/>
              <a:t>본원 소정양식 </a:t>
            </a:r>
            <a:r>
              <a:rPr lang="en-US" altLang="ko-KR" sz="1400" b="1" spc="-150" dirty="0" smtClean="0"/>
              <a:t>/ </a:t>
            </a:r>
            <a:r>
              <a:rPr lang="ko-KR" altLang="en-US" sz="1400" b="1" spc="-150" dirty="0" smtClean="0"/>
              <a:t>본원 인터넷 홈페이지에서 다운</a:t>
            </a:r>
            <a:r>
              <a:rPr lang="en-US" altLang="ko-KR" sz="1400" b="1" spc="-150" dirty="0" smtClean="0"/>
              <a:t>)</a:t>
            </a:r>
          </a:p>
          <a:p>
            <a:r>
              <a:rPr lang="ko-KR" altLang="en-US" sz="1400" b="1" spc="-150" dirty="0" smtClean="0"/>
              <a:t>자기소개서</a:t>
            </a:r>
            <a:r>
              <a:rPr lang="en-US" altLang="ko-KR" sz="1400" b="1" spc="-150" dirty="0"/>
              <a:t> </a:t>
            </a:r>
            <a:r>
              <a:rPr lang="en-US" altLang="ko-KR" sz="1400" b="1" spc="-150" dirty="0" smtClean="0"/>
              <a:t>(</a:t>
            </a:r>
            <a:r>
              <a:rPr lang="ko-KR" altLang="en-US" sz="1400" b="1" spc="-150" dirty="0" smtClean="0"/>
              <a:t>본원 소정양식 </a:t>
            </a:r>
            <a:r>
              <a:rPr lang="en-US" altLang="ko-KR" sz="1400" b="1" spc="-150" dirty="0" smtClean="0"/>
              <a:t>/ </a:t>
            </a:r>
            <a:r>
              <a:rPr lang="ko-KR" altLang="en-US" sz="1400" b="1" spc="-150" dirty="0" smtClean="0"/>
              <a:t>본원 인터넷 홈페이지에서 다운</a:t>
            </a:r>
            <a:r>
              <a:rPr lang="en-US" altLang="ko-KR" sz="1400" b="1" spc="-150" dirty="0" smtClean="0"/>
              <a:t>)</a:t>
            </a:r>
          </a:p>
          <a:p>
            <a:r>
              <a:rPr lang="ko-KR" altLang="en-US" sz="1400" b="1" spc="-150" dirty="0" smtClean="0"/>
              <a:t>주민등록등본 </a:t>
            </a:r>
            <a:r>
              <a:rPr lang="en-US" altLang="ko-KR" sz="1400" b="1" spc="-150" dirty="0" smtClean="0"/>
              <a:t>1</a:t>
            </a:r>
            <a:r>
              <a:rPr lang="ko-KR" altLang="en-US" sz="1400" b="1" spc="-150" dirty="0" smtClean="0"/>
              <a:t>부</a:t>
            </a:r>
            <a:endParaRPr lang="en-US" altLang="ko-KR" sz="1400" b="1" spc="-150" dirty="0" smtClean="0"/>
          </a:p>
          <a:p>
            <a:r>
              <a:rPr lang="ko-KR" altLang="en-US" sz="1400" b="1" spc="-150" dirty="0" smtClean="0"/>
              <a:t>전 학년 성적증명서 </a:t>
            </a:r>
            <a:r>
              <a:rPr lang="en-US" altLang="ko-KR" sz="1400" b="1" spc="-150" dirty="0" smtClean="0"/>
              <a:t>1</a:t>
            </a:r>
            <a:r>
              <a:rPr lang="ko-KR" altLang="en-US" sz="1400" b="1" spc="-150" dirty="0" smtClean="0"/>
              <a:t>부</a:t>
            </a:r>
            <a:endParaRPr lang="ko-KR" altLang="en-US" sz="1400" b="1" spc="-150" dirty="0"/>
          </a:p>
        </p:txBody>
      </p:sp>
      <p:sp>
        <p:nvSpPr>
          <p:cNvPr id="56" name="TextBox 55"/>
          <p:cNvSpPr txBox="1"/>
          <p:nvPr/>
        </p:nvSpPr>
        <p:spPr>
          <a:xfrm>
            <a:off x="400386" y="3810522"/>
            <a:ext cx="2380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err="1" smtClean="0"/>
              <a:t>전형일시</a:t>
            </a:r>
            <a:r>
              <a:rPr lang="ko-KR" altLang="en-US" sz="1400" b="1" dirty="0" smtClean="0"/>
              <a:t> 및 장소</a:t>
            </a:r>
            <a:endParaRPr lang="ko-KR" altLang="en-US" sz="1400" b="1" dirty="0"/>
          </a:p>
        </p:txBody>
      </p:sp>
      <p:sp>
        <p:nvSpPr>
          <p:cNvPr id="59" name="직사각형 58"/>
          <p:cNvSpPr/>
          <p:nvPr/>
        </p:nvSpPr>
        <p:spPr>
          <a:xfrm>
            <a:off x="260648" y="3904012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27414811"/>
              </p:ext>
            </p:extLst>
          </p:nvPr>
        </p:nvGraphicFramePr>
        <p:xfrm>
          <a:off x="476673" y="4249115"/>
          <a:ext cx="6118796" cy="1821249"/>
        </p:xfrm>
        <a:graphic>
          <a:graphicData uri="http://schemas.openxmlformats.org/drawingml/2006/table">
            <a:tbl>
              <a:tblPr/>
              <a:tblGrid>
                <a:gridCol w="1697682"/>
                <a:gridCol w="4421114"/>
              </a:tblGrid>
              <a:tr h="2231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282828"/>
                          </a:solidFill>
                          <a:effectLst/>
                          <a:latin typeface="굴림체"/>
                        </a:rPr>
                        <a:t>구 분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282828"/>
                          </a:solidFill>
                          <a:effectLst/>
                          <a:latin typeface="굴림체"/>
                          <a:ea typeface="굴림체"/>
                        </a:rPr>
                        <a:t>일 시 및 장 소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서류전형 접수기간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2015.1.12.~ 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2015.1.31</a:t>
                      </a: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 (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본원 간호부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,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 본관 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12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층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우편 및 인터넷 접수 가능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인터넷 접수처 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한컴돋움"/>
                          <a:ea typeface="한컴돋움"/>
                        </a:rPr>
                        <a:t>ydh@ydh.co.kr 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면접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서류 합격자에 한하여 개별 면접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서류 합격자 발표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2014.2.2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.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413019" y="6222411"/>
            <a:ext cx="2380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기타사항</a:t>
            </a:r>
            <a:endParaRPr lang="ko-KR" altLang="en-US" sz="1400" b="1" dirty="0"/>
          </a:p>
        </p:txBody>
      </p:sp>
      <p:sp>
        <p:nvSpPr>
          <p:cNvPr id="61" name="직사각형 60"/>
          <p:cNvSpPr/>
          <p:nvPr/>
        </p:nvSpPr>
        <p:spPr>
          <a:xfrm>
            <a:off x="273281" y="6315901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2" name="TextBox 61"/>
          <p:cNvSpPr txBox="1"/>
          <p:nvPr/>
        </p:nvSpPr>
        <p:spPr>
          <a:xfrm>
            <a:off x="1476543" y="6204408"/>
            <a:ext cx="5264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pc="-150" dirty="0" smtClean="0"/>
              <a:t>종합병원 </a:t>
            </a:r>
            <a:r>
              <a:rPr lang="en-US" altLang="ko-KR" sz="1400" b="1" spc="-150" dirty="0" smtClean="0"/>
              <a:t>: </a:t>
            </a:r>
            <a:r>
              <a:rPr lang="ko-KR" altLang="en-US" sz="1400" b="1" spc="-150" dirty="0" smtClean="0"/>
              <a:t>인턴</a:t>
            </a:r>
            <a:r>
              <a:rPr lang="en-US" altLang="ko-KR" sz="1400" b="1" spc="-150" dirty="0" smtClean="0"/>
              <a:t>, </a:t>
            </a:r>
            <a:r>
              <a:rPr lang="ko-KR" altLang="en-US" sz="1400" b="1" spc="-150" dirty="0" smtClean="0"/>
              <a:t>가정의학과 전공의 수련병원</a:t>
            </a:r>
            <a:endParaRPr lang="en-US" altLang="ko-KR" sz="1400" b="1" spc="-150" dirty="0" smtClean="0"/>
          </a:p>
          <a:p>
            <a:r>
              <a:rPr lang="ko-KR" altLang="en-US" sz="1400" b="1" spc="-150" dirty="0" smtClean="0"/>
              <a:t>척추관절</a:t>
            </a:r>
            <a:r>
              <a:rPr lang="en-US" altLang="ko-KR" sz="1400" b="1" spc="-150" dirty="0" smtClean="0"/>
              <a:t>, </a:t>
            </a:r>
            <a:r>
              <a:rPr lang="ko-KR" altLang="en-US" sz="1400" b="1" spc="-150" dirty="0" smtClean="0"/>
              <a:t>내과 </a:t>
            </a:r>
            <a:r>
              <a:rPr lang="ko-KR" altLang="en-US" sz="1400" b="1" spc="-150" dirty="0" err="1" smtClean="0"/>
              <a:t>특성화병원</a:t>
            </a:r>
            <a:endParaRPr lang="en-US" altLang="ko-KR" sz="1400" b="1" spc="-150" dirty="0" smtClean="0"/>
          </a:p>
          <a:p>
            <a:r>
              <a:rPr lang="ko-KR" altLang="en-US" sz="1400" b="1" spc="-150" dirty="0" smtClean="0"/>
              <a:t>자매병원 </a:t>
            </a:r>
            <a:r>
              <a:rPr lang="en-US" altLang="ko-KR" sz="1400" b="1" spc="-150" dirty="0" smtClean="0"/>
              <a:t>: </a:t>
            </a:r>
            <a:r>
              <a:rPr lang="ko-KR" altLang="en-US" sz="1400" b="1" spc="-150" dirty="0" err="1" smtClean="0"/>
              <a:t>정병원</a:t>
            </a:r>
            <a:r>
              <a:rPr lang="ko-KR" altLang="en-US" sz="1400" b="1" spc="-150" dirty="0" smtClean="0"/>
              <a:t> </a:t>
            </a:r>
            <a:r>
              <a:rPr lang="en-US" altLang="ko-KR" sz="1400" b="1" spc="-150" dirty="0" smtClean="0"/>
              <a:t>(</a:t>
            </a:r>
            <a:r>
              <a:rPr lang="ko-KR" altLang="en-US" sz="1400" b="1" spc="-150" dirty="0" smtClean="0"/>
              <a:t>요양 재활전문</a:t>
            </a:r>
            <a:r>
              <a:rPr lang="en-US" altLang="ko-KR" sz="1400" b="1" spc="-150" dirty="0" smtClean="0"/>
              <a:t>) 2013</a:t>
            </a:r>
            <a:r>
              <a:rPr lang="ko-KR" altLang="en-US" sz="1400" b="1" spc="-150" dirty="0" smtClean="0"/>
              <a:t>년 </a:t>
            </a:r>
            <a:r>
              <a:rPr lang="en-US" altLang="ko-KR" sz="1400" b="1" spc="-150" dirty="0" smtClean="0"/>
              <a:t>2</a:t>
            </a:r>
            <a:r>
              <a:rPr lang="ko-KR" altLang="en-US" sz="1400" b="1" spc="-150" dirty="0" smtClean="0"/>
              <a:t>월</a:t>
            </a:r>
            <a:r>
              <a:rPr lang="en-US" altLang="ko-KR" sz="1400" b="1" spc="-150" dirty="0" smtClean="0"/>
              <a:t>1</a:t>
            </a:r>
            <a:r>
              <a:rPr lang="ko-KR" altLang="en-US" sz="1400" b="1" spc="-150" dirty="0" smtClean="0"/>
              <a:t>일 개원 </a:t>
            </a:r>
            <a:r>
              <a:rPr lang="en-US" altLang="ko-KR" sz="1400" b="1" spc="-150" dirty="0" smtClean="0"/>
              <a:t>(300</a:t>
            </a:r>
            <a:r>
              <a:rPr lang="ko-KR" altLang="en-US" sz="1400" b="1" spc="-150" dirty="0" smtClean="0"/>
              <a:t>병상</a:t>
            </a:r>
            <a:r>
              <a:rPr lang="en-US" altLang="ko-KR" sz="1400" b="1" spc="-150" dirty="0" smtClean="0"/>
              <a:t>)</a:t>
            </a:r>
          </a:p>
          <a:p>
            <a:r>
              <a:rPr lang="ko-KR" altLang="en-US" sz="1400" b="1" spc="-150" dirty="0" smtClean="0"/>
              <a:t>병원 증설 및 간호등급 상향조정</a:t>
            </a:r>
            <a:r>
              <a:rPr lang="en-US" altLang="ko-KR" sz="1400" b="1" spc="-150" dirty="0" smtClean="0"/>
              <a:t>( 3</a:t>
            </a:r>
            <a:r>
              <a:rPr lang="ko-KR" altLang="en-US" sz="1400" b="1" spc="-150" dirty="0" smtClean="0"/>
              <a:t>등급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 2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등급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)</a:t>
            </a:r>
          </a:p>
          <a:p>
            <a:r>
              <a:rPr lang="ko-KR" altLang="en-US" sz="1400" b="1" spc="-150" dirty="0" smtClean="0">
                <a:sym typeface="Wingdings" panose="05000000000000000000" pitchFamily="2" charset="2"/>
              </a:rPr>
              <a:t>기숙사 제공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(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신축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)</a:t>
            </a:r>
          </a:p>
          <a:p>
            <a:r>
              <a:rPr lang="ko-KR" altLang="en-US" sz="1400" b="1" spc="-150" dirty="0" smtClean="0">
                <a:sym typeface="Wingdings" panose="05000000000000000000" pitchFamily="2" charset="2"/>
              </a:rPr>
              <a:t>연봉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:  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현재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3,200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만원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(2015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년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7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월 임금조정 후 상승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)</a:t>
            </a:r>
            <a:endParaRPr lang="ko-KR" altLang="en-US" sz="1400" b="1" spc="-150" dirty="0"/>
          </a:p>
        </p:txBody>
      </p:sp>
      <p:sp>
        <p:nvSpPr>
          <p:cNvPr id="63" name="TextBox 62"/>
          <p:cNvSpPr txBox="1"/>
          <p:nvPr/>
        </p:nvSpPr>
        <p:spPr>
          <a:xfrm>
            <a:off x="404664" y="7737826"/>
            <a:ext cx="2380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문의사항</a:t>
            </a:r>
            <a:endParaRPr lang="ko-KR" altLang="en-US" sz="1400" b="1" dirty="0"/>
          </a:p>
        </p:txBody>
      </p:sp>
      <p:sp>
        <p:nvSpPr>
          <p:cNvPr id="64" name="직사각형 63"/>
          <p:cNvSpPr/>
          <p:nvPr/>
        </p:nvSpPr>
        <p:spPr>
          <a:xfrm>
            <a:off x="260648" y="7831316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5" name="TextBox 64"/>
          <p:cNvSpPr txBox="1"/>
          <p:nvPr/>
        </p:nvSpPr>
        <p:spPr>
          <a:xfrm>
            <a:off x="1484784" y="7721188"/>
            <a:ext cx="3973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간호부 </a:t>
            </a:r>
            <a:r>
              <a:rPr lang="en-US" altLang="ko-KR" sz="1400" b="1" dirty="0" smtClean="0"/>
              <a:t>(051-419-7755, 7788)</a:t>
            </a:r>
          </a:p>
          <a:p>
            <a:r>
              <a:rPr lang="ko-KR" altLang="en-US" sz="1400" b="1" dirty="0" smtClean="0"/>
              <a:t>홈페이지 </a:t>
            </a:r>
            <a:r>
              <a:rPr lang="en-US" altLang="ko-KR" sz="1400" b="1" dirty="0" smtClean="0"/>
              <a:t>HTTP://www.ydh.co.kr </a:t>
            </a:r>
            <a:endParaRPr lang="ko-KR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48680" y="8471465"/>
            <a:ext cx="6440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200" b="1" dirty="0" smtClean="0"/>
              <a:t>위의 일정은 사정에 따라 변경될 수 있습니다</a:t>
            </a:r>
            <a:r>
              <a:rPr lang="en-US" altLang="ko-KR" sz="1200" b="1" dirty="0" smtClean="0"/>
              <a:t>.</a:t>
            </a:r>
            <a:endParaRPr lang="ko-KR" altLang="en-US" sz="1200" b="1" dirty="0"/>
          </a:p>
        </p:txBody>
      </p:sp>
    </p:spTree>
    <p:extLst>
      <p:ext uri="{BB962C8B-B14F-4D97-AF65-F5344CB8AC3E}">
        <p14:creationId xmlns="" xmlns:p14="http://schemas.microsoft.com/office/powerpoint/2010/main" val="6986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183</Words>
  <Application>Microsoft Office PowerPoint</Application>
  <PresentationFormat>화면 슬라이드 쇼(4:3)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YDH_User</dc:creator>
  <cp:lastModifiedBy>Ydh_User</cp:lastModifiedBy>
  <cp:revision>3</cp:revision>
  <dcterms:created xsi:type="dcterms:W3CDTF">2015-01-08T02:59:25Z</dcterms:created>
  <dcterms:modified xsi:type="dcterms:W3CDTF">2015-01-10T03:25:11Z</dcterms:modified>
</cp:coreProperties>
</file>